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25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Konsep dan Model E-Commerce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r>
              <a:t>Mata Kuliah: E-Commerce</a:t>
            </a:r>
          </a:p>
          <a:p>
            <a:r>
              <a:t>Pertemuan: 2</a:t>
            </a:r>
          </a:p>
          <a:p>
            <a:r>
              <a:t>Dosen Pengampu: [Nama Anda]</a:t>
            </a:r>
          </a:p>
          <a:p>
            <a:r>
              <a:t>Program Studi Manajemen – S1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Kelebihan dan Kelemahan Konsep E-Commerce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Kelebihan:</a:t>
            </a:r>
          </a:p>
          <a:p>
            <a:pPr>
              <a:lnSpc>
                <a:spcPct val="90000"/>
              </a:lnSpc>
            </a:pPr>
            <a:r>
              <a:rPr lang="en-ID" sz="2500"/>
              <a:t>- Akses pasar luas</a:t>
            </a:r>
          </a:p>
          <a:p>
            <a:pPr>
              <a:lnSpc>
                <a:spcPct val="90000"/>
              </a:lnSpc>
            </a:pPr>
            <a:r>
              <a:rPr lang="en-ID" sz="2500"/>
              <a:t>- Biaya operasional rendah</a:t>
            </a:r>
          </a:p>
          <a:p>
            <a:pPr>
              <a:lnSpc>
                <a:spcPct val="90000"/>
              </a:lnSpc>
            </a:pPr>
            <a:r>
              <a:rPr lang="en-ID" sz="2500"/>
              <a:t>- Transaksi cepat dan efisien</a:t>
            </a:r>
          </a:p>
          <a:p>
            <a:pPr>
              <a:lnSpc>
                <a:spcPct val="90000"/>
              </a:lnSpc>
            </a:pPr>
            <a:endParaRPr lang="en-ID" sz="2500"/>
          </a:p>
          <a:p>
            <a:pPr>
              <a:lnSpc>
                <a:spcPct val="90000"/>
              </a:lnSpc>
            </a:pPr>
            <a:r>
              <a:rPr lang="en-ID" sz="2500"/>
              <a:t>Kelemahan:</a:t>
            </a:r>
          </a:p>
          <a:p>
            <a:pPr>
              <a:lnSpc>
                <a:spcPct val="90000"/>
              </a:lnSpc>
            </a:pPr>
            <a:r>
              <a:rPr lang="en-ID" sz="2500"/>
              <a:t>- Persaingan ketat</a:t>
            </a:r>
          </a:p>
          <a:p>
            <a:pPr>
              <a:lnSpc>
                <a:spcPct val="90000"/>
              </a:lnSpc>
            </a:pPr>
            <a:r>
              <a:rPr lang="en-ID" sz="2500"/>
              <a:t>- Risiko keamanan siber</a:t>
            </a:r>
          </a:p>
          <a:p>
            <a:pPr>
              <a:lnSpc>
                <a:spcPct val="90000"/>
              </a:lnSpc>
            </a:pPr>
            <a:r>
              <a:rPr lang="en-ID" sz="2500"/>
              <a:t>- Ketergantungan pada teknologi dan internet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Kesimpulan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700"/>
              <a:t>• Konsep = ide dasar yang menjelaskan sistem kerja.</a:t>
            </a:r>
          </a:p>
          <a:p>
            <a:pPr>
              <a:lnSpc>
                <a:spcPct val="90000"/>
              </a:lnSpc>
            </a:pPr>
            <a:r>
              <a:rPr lang="en-ID" sz="2700"/>
              <a:t>• Konsep e-commerce = integrasi teknologi, pemasaran, dan transaksi online.</a:t>
            </a:r>
          </a:p>
          <a:p>
            <a:pPr>
              <a:lnSpc>
                <a:spcPct val="90000"/>
              </a:lnSpc>
            </a:pPr>
            <a:r>
              <a:rPr lang="en-ID" sz="2700"/>
              <a:t>• Keberhasilan e-commerce bergantung pada pemahaman konsep dan penerapan teknologi yang efektif.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Diskusi Kelas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1. Apa perbedaan antara konsep bisnis tradisional dan e-commerce?</a:t>
            </a:r>
          </a:p>
          <a:p>
            <a:pPr>
              <a:lnSpc>
                <a:spcPct val="90000"/>
              </a:lnSpc>
            </a:pPr>
            <a:r>
              <a:rPr lang="en-ID" sz="2500"/>
              <a:t>2. Model e-commerce mana yang paling cocok untuk UMKM di Indonesia?</a:t>
            </a:r>
          </a:p>
          <a:p>
            <a:pPr>
              <a:lnSpc>
                <a:spcPct val="90000"/>
              </a:lnSpc>
            </a:pPr>
            <a:r>
              <a:rPr lang="en-ID" sz="2500"/>
              <a:t>3. Bagaimana keamanan mempengaruhi kepercayaan konsumen dalam e-commerce?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Referensi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200"/>
              <a:t>- Laudon, K.C., &amp; Traver, C.G. (2023). E-Commerce: Business, Technology, Society. Pearson.</a:t>
            </a:r>
          </a:p>
          <a:p>
            <a:pPr>
              <a:lnSpc>
                <a:spcPct val="90000"/>
              </a:lnSpc>
            </a:pPr>
            <a:r>
              <a:rPr lang="en-ID" sz="2200"/>
              <a:t>- Kotler, P., &amp; Keller, K.L. (2022). Marketing Management. Pearson.</a:t>
            </a:r>
          </a:p>
          <a:p>
            <a:pPr>
              <a:lnSpc>
                <a:spcPct val="90000"/>
              </a:lnSpc>
            </a:pPr>
            <a:r>
              <a:rPr lang="en-ID" sz="2200"/>
              <a:t>- Turban, E., et al. (2023). Electronic Commerce: A Managerial and Social Networks Perspective. Springer.</a:t>
            </a:r>
          </a:p>
          <a:p>
            <a:pPr>
              <a:lnSpc>
                <a:spcPct val="90000"/>
              </a:lnSpc>
            </a:pPr>
            <a:r>
              <a:rPr lang="en-ID" sz="2200"/>
              <a:t>- Kementerian Kominfo (2024). Laporan Ekonomi Digital Indonesia.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Tujuan Pembelajaran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700"/>
              <a:t>1. Menjelaskan pengertian konsep secara umum dalam konteks manajemen.</a:t>
            </a:r>
          </a:p>
          <a:p>
            <a:pPr>
              <a:lnSpc>
                <a:spcPct val="90000"/>
              </a:lnSpc>
            </a:pPr>
            <a:r>
              <a:rPr lang="en-ID" sz="2700"/>
              <a:t>2. Memahami komponen dan prinsip dasar konsep e-commerce.</a:t>
            </a:r>
          </a:p>
          <a:p>
            <a:pPr>
              <a:lnSpc>
                <a:spcPct val="90000"/>
              </a:lnSpc>
            </a:pPr>
            <a:r>
              <a:rPr lang="en-ID" sz="2700"/>
              <a:t>3. Menggambarkan alur kerja dan model operasional e-commerce.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Pengertian Konsep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• Konsep adalah gambaran umum tentang ide atau prinsip dasar yang menjelaskan cara kerja suatu hal.</a:t>
            </a:r>
          </a:p>
          <a:p>
            <a:pPr>
              <a:lnSpc>
                <a:spcPct val="90000"/>
              </a:lnSpc>
            </a:pPr>
            <a:r>
              <a:rPr lang="en-ID" sz="2500"/>
              <a:t>• Dalam manajemen, konsep menjelaskan hubungan antar elemen dalam sistem bisnis.</a:t>
            </a:r>
          </a:p>
          <a:p>
            <a:pPr>
              <a:lnSpc>
                <a:spcPct val="90000"/>
              </a:lnSpc>
            </a:pPr>
            <a:r>
              <a:rPr lang="en-ID" sz="2500"/>
              <a:t>• Konsep adalah kerangka berpikir yang menjadi dasar pengambilan keputusan.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Konsep dalam Dunia Bisnis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700"/>
              <a:t>Setiap bisnis memiliki konsep dasar operasionalnya:</a:t>
            </a:r>
          </a:p>
          <a:p>
            <a:pPr>
              <a:lnSpc>
                <a:spcPct val="90000"/>
              </a:lnSpc>
            </a:pPr>
            <a:r>
              <a:rPr lang="en-ID" sz="2700"/>
              <a:t>- Konsep Produksi: fokus pada efisiensi.</a:t>
            </a:r>
          </a:p>
          <a:p>
            <a:pPr>
              <a:lnSpc>
                <a:spcPct val="90000"/>
              </a:lnSpc>
            </a:pPr>
            <a:r>
              <a:rPr lang="en-ID" sz="2700"/>
              <a:t>- Konsep Pemasaran: fokus pada kebutuhan konsumen.</a:t>
            </a:r>
          </a:p>
          <a:p>
            <a:pPr>
              <a:lnSpc>
                <a:spcPct val="90000"/>
              </a:lnSpc>
            </a:pPr>
            <a:r>
              <a:rPr lang="en-ID" sz="2700"/>
              <a:t>- Konsep Digital (E-Commerce): fokus pada pemanfaatan teknologi untuk transaksi.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Pengertian Konsep E-Commerce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200"/>
              <a:t>• Kerangka berpikir dan sistem bisnis yang memanfaatkan teknologi informasi untuk transaksi digital.</a:t>
            </a:r>
          </a:p>
          <a:p>
            <a:pPr>
              <a:lnSpc>
                <a:spcPct val="90000"/>
              </a:lnSpc>
            </a:pPr>
            <a:r>
              <a:rPr lang="en-ID" sz="2200"/>
              <a:t>• Melibatkan penjual, pembeli, dan penyedia platform.</a:t>
            </a:r>
          </a:p>
          <a:p>
            <a:pPr>
              <a:lnSpc>
                <a:spcPct val="90000"/>
              </a:lnSpc>
            </a:pPr>
            <a:r>
              <a:rPr lang="en-ID" sz="2200"/>
              <a:t>• Mengintegrasikan pemasaran, transaksi, pembayaran, dan pengiriman dalam satu ekosistem online.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700">
                <a:solidFill>
                  <a:srgbClr val="FFFFFF"/>
                </a:solidFill>
              </a:rPr>
              <a:t>Elemen Utama dalam Konsep E-Commerce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1. Produk dan layanan digital</a:t>
            </a:r>
          </a:p>
          <a:p>
            <a:pPr>
              <a:lnSpc>
                <a:spcPct val="90000"/>
              </a:lnSpc>
            </a:pPr>
            <a:r>
              <a:rPr lang="en-ID" sz="2500"/>
              <a:t>2. Platform atau website</a:t>
            </a:r>
          </a:p>
          <a:p>
            <a:pPr>
              <a:lnSpc>
                <a:spcPct val="90000"/>
              </a:lnSpc>
            </a:pPr>
            <a:r>
              <a:rPr lang="en-ID" sz="2500"/>
              <a:t>3. Infrastruktur teknologi (server, database, payment gateway)</a:t>
            </a:r>
          </a:p>
          <a:p>
            <a:pPr>
              <a:lnSpc>
                <a:spcPct val="90000"/>
              </a:lnSpc>
            </a:pPr>
            <a:r>
              <a:rPr lang="en-ID" sz="2500"/>
              <a:t>4. Manajemen data dan keamanan</a:t>
            </a:r>
          </a:p>
          <a:p>
            <a:pPr>
              <a:lnSpc>
                <a:spcPct val="90000"/>
              </a:lnSpc>
            </a:pPr>
            <a:r>
              <a:rPr lang="en-ID" sz="2500"/>
              <a:t>5. Interaksi konsumen online</a:t>
            </a:r>
          </a:p>
          <a:p>
            <a:pPr>
              <a:lnSpc>
                <a:spcPct val="90000"/>
              </a:lnSpc>
            </a:pPr>
            <a:r>
              <a:rPr lang="en-ID" sz="2500"/>
              <a:t>6. Sistem logistik dan layanan purna jual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n-ID">
                <a:solidFill>
                  <a:srgbClr val="FFFFFF"/>
                </a:solidFill>
              </a:rPr>
              <a:t>Model Operasional E-Commerce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ID" sz="3000"/>
              <a:t>1. Pemasaran Digital (Digital Marketing)</a:t>
            </a:r>
          </a:p>
          <a:p>
            <a:pPr>
              <a:lnSpc>
                <a:spcPct val="90000"/>
              </a:lnSpc>
            </a:pPr>
            <a:r>
              <a:rPr lang="en-ID" sz="3000"/>
              <a:t>2. Pemesanan Produk (Online Ordering)</a:t>
            </a:r>
          </a:p>
          <a:p>
            <a:pPr>
              <a:lnSpc>
                <a:spcPct val="90000"/>
              </a:lnSpc>
            </a:pPr>
            <a:r>
              <a:rPr lang="en-ID" sz="3000"/>
              <a:t>3. Pembayaran Digital (E-Payment)</a:t>
            </a:r>
          </a:p>
          <a:p>
            <a:pPr>
              <a:lnSpc>
                <a:spcPct val="90000"/>
              </a:lnSpc>
            </a:pPr>
            <a:r>
              <a:rPr lang="en-ID" sz="3000"/>
              <a:t>4. Distribusi (Digital Logistics)</a:t>
            </a:r>
          </a:p>
          <a:p>
            <a:pPr>
              <a:lnSpc>
                <a:spcPct val="90000"/>
              </a:lnSpc>
            </a:pPr>
            <a:r>
              <a:rPr lang="en-ID" sz="3000"/>
              <a:t>5. Layanan Purna Jual (After Sales Service)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700">
                <a:solidFill>
                  <a:srgbClr val="FFFFFF"/>
                </a:solidFill>
              </a:rPr>
              <a:t>Model Bisnis dalam Konsep E-Commerce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200"/>
              <a:t>1. Marketplace Model – contoh: Tokopedia.</a:t>
            </a:r>
          </a:p>
          <a:p>
            <a:pPr>
              <a:lnSpc>
                <a:spcPct val="90000"/>
              </a:lnSpc>
            </a:pPr>
            <a:r>
              <a:rPr lang="en-ID" sz="2200"/>
              <a:t>2. Online Retailer Model – contoh: Zalora.</a:t>
            </a:r>
          </a:p>
          <a:p>
            <a:pPr>
              <a:lnSpc>
                <a:spcPct val="90000"/>
              </a:lnSpc>
            </a:pPr>
            <a:r>
              <a:rPr lang="en-ID" sz="2200"/>
              <a:t>3. Subscription Model – contoh: Netflix.</a:t>
            </a:r>
          </a:p>
          <a:p>
            <a:pPr>
              <a:lnSpc>
                <a:spcPct val="90000"/>
              </a:lnSpc>
            </a:pPr>
            <a:r>
              <a:rPr lang="en-ID" sz="2200"/>
              <a:t>4. Freemium Model – contoh: Spotify.</a:t>
            </a:r>
          </a:p>
          <a:p>
            <a:pPr>
              <a:lnSpc>
                <a:spcPct val="90000"/>
              </a:lnSpc>
            </a:pPr>
            <a:r>
              <a:rPr lang="en-ID" sz="2200"/>
              <a:t>5. Dropshipping Model – contoh: Shopee dropshipper.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ID" sz="3700">
                <a:solidFill>
                  <a:srgbClr val="FFFFFF"/>
                </a:solidFill>
              </a:rPr>
              <a:t>Prinsip Dasar Konsep E-Commerce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D" sz="2500"/>
              <a:t>1. Aksesibilitas: transaksi kapan saja, di mana saja.</a:t>
            </a:r>
          </a:p>
          <a:p>
            <a:pPr>
              <a:lnSpc>
                <a:spcPct val="90000"/>
              </a:lnSpc>
            </a:pPr>
            <a:r>
              <a:rPr lang="en-ID" sz="2500"/>
              <a:t>2. Efisiensi: menghemat waktu dan biaya.</a:t>
            </a:r>
          </a:p>
          <a:p>
            <a:pPr>
              <a:lnSpc>
                <a:spcPct val="90000"/>
              </a:lnSpc>
            </a:pPr>
            <a:r>
              <a:rPr lang="en-ID" sz="2500"/>
              <a:t>3. Transparansi: harga dan informasi terbuka.</a:t>
            </a:r>
          </a:p>
          <a:p>
            <a:pPr>
              <a:lnSpc>
                <a:spcPct val="90000"/>
              </a:lnSpc>
            </a:pPr>
            <a:r>
              <a:rPr lang="en-ID" sz="2500"/>
              <a:t>4. Keamanan: menjaga data pelanggan.</a:t>
            </a:r>
          </a:p>
          <a:p>
            <a:pPr>
              <a:lnSpc>
                <a:spcPct val="90000"/>
              </a:lnSpc>
            </a:pPr>
            <a:r>
              <a:rPr lang="en-ID" sz="2500"/>
              <a:t>5. Inovasi: adaptif terhadap perkembangan teknologi.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565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Konsep dan Model E-Commerce</vt:lpstr>
      <vt:lpstr>Tujuan Pembelajaran</vt:lpstr>
      <vt:lpstr>Pengertian Konsep</vt:lpstr>
      <vt:lpstr>Konsep dalam Dunia Bisnis</vt:lpstr>
      <vt:lpstr>Pengertian Konsep E-Commerce</vt:lpstr>
      <vt:lpstr>Elemen Utama dalam Konsep E-Commerce</vt:lpstr>
      <vt:lpstr>Model Operasional E-Commerce</vt:lpstr>
      <vt:lpstr>Model Bisnis dalam Konsep E-Commerce</vt:lpstr>
      <vt:lpstr>Prinsip Dasar Konsep E-Commerce</vt:lpstr>
      <vt:lpstr>Kelebihan dan Kelemahan Konsep E-Commerce</vt:lpstr>
      <vt:lpstr>Kesimpulan</vt:lpstr>
      <vt:lpstr>Diskusi Kelas</vt:lpstr>
      <vt:lpstr>Referensi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april0320</cp:lastModifiedBy>
  <cp:revision>2</cp:revision>
  <dcterms:created xsi:type="dcterms:W3CDTF">2013-01-27T09:14:16Z</dcterms:created>
  <dcterms:modified xsi:type="dcterms:W3CDTF">2025-10-08T06:28:34Z</dcterms:modified>
  <cp:category/>
</cp:coreProperties>
</file>