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25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53F832-99F9-4C8C-99BF-3A2F223809BA}" type="doc">
      <dgm:prSet loTypeId="urn:microsoft.com/office/officeart/2005/8/layout/cycle1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073548A-22BA-4AC9-AFE3-47C5E9AC088B}">
      <dgm:prSet/>
      <dgm:spPr/>
      <dgm:t>
        <a:bodyPr/>
        <a:lstStyle/>
        <a:p>
          <a:r>
            <a:rPr lang="en-US"/>
            <a:t>Mahasiswa diharapkan mampu:</a:t>
          </a:r>
        </a:p>
      </dgm:t>
    </dgm:pt>
    <dgm:pt modelId="{8976B970-074F-4CE1-B10C-4E30F8BBF7EC}" type="parTrans" cxnId="{4EF9B8D2-4BC6-49FE-BACB-1B0DEC4CE9ED}">
      <dgm:prSet/>
      <dgm:spPr/>
      <dgm:t>
        <a:bodyPr/>
        <a:lstStyle/>
        <a:p>
          <a:endParaRPr lang="en-US"/>
        </a:p>
      </dgm:t>
    </dgm:pt>
    <dgm:pt modelId="{99CA5BD3-26AE-4BE8-9675-CDF510DE91CA}" type="sibTrans" cxnId="{4EF9B8D2-4BC6-49FE-BACB-1B0DEC4CE9ED}">
      <dgm:prSet/>
      <dgm:spPr/>
      <dgm:t>
        <a:bodyPr/>
        <a:lstStyle/>
        <a:p>
          <a:endParaRPr lang="en-US"/>
        </a:p>
      </dgm:t>
    </dgm:pt>
    <dgm:pt modelId="{EA8414A7-B244-47DF-89FB-B1DE559DE131}">
      <dgm:prSet/>
      <dgm:spPr/>
      <dgm:t>
        <a:bodyPr/>
        <a:lstStyle/>
        <a:p>
          <a:r>
            <a:rPr lang="en-US"/>
            <a:t>1. Menjelaskan komponen umum dan utama dalam kegiatan e-commerce.</a:t>
          </a:r>
        </a:p>
      </dgm:t>
    </dgm:pt>
    <dgm:pt modelId="{5482B05A-E232-41E4-A52D-1B2EE8E3D629}" type="parTrans" cxnId="{ED55EC94-246D-4DD7-B465-3D438130D44E}">
      <dgm:prSet/>
      <dgm:spPr/>
      <dgm:t>
        <a:bodyPr/>
        <a:lstStyle/>
        <a:p>
          <a:endParaRPr lang="en-US"/>
        </a:p>
      </dgm:t>
    </dgm:pt>
    <dgm:pt modelId="{950241BD-D5EB-496B-AD23-6EBF04B81A13}" type="sibTrans" cxnId="{ED55EC94-246D-4DD7-B465-3D438130D44E}">
      <dgm:prSet/>
      <dgm:spPr/>
      <dgm:t>
        <a:bodyPr/>
        <a:lstStyle/>
        <a:p>
          <a:endParaRPr lang="en-US"/>
        </a:p>
      </dgm:t>
    </dgm:pt>
    <dgm:pt modelId="{5BC84EF2-3AAE-4F0F-943D-AE8F1B49193F}">
      <dgm:prSet/>
      <dgm:spPr/>
      <dgm:t>
        <a:bodyPr/>
        <a:lstStyle/>
        <a:p>
          <a:r>
            <a:rPr lang="en-US"/>
            <a:t>2. Memahami proses bisnis digital yang mendukung e-commerce.</a:t>
          </a:r>
        </a:p>
      </dgm:t>
    </dgm:pt>
    <dgm:pt modelId="{0DBD90D8-8D05-4878-B6A0-E7C7DC6518D4}" type="parTrans" cxnId="{149588B6-7687-4E25-8C63-1AFA997427F5}">
      <dgm:prSet/>
      <dgm:spPr/>
      <dgm:t>
        <a:bodyPr/>
        <a:lstStyle/>
        <a:p>
          <a:endParaRPr lang="en-US"/>
        </a:p>
      </dgm:t>
    </dgm:pt>
    <dgm:pt modelId="{C7C2A3B3-7B1E-4EDD-98BD-5AB87DDF4EA6}" type="sibTrans" cxnId="{149588B6-7687-4E25-8C63-1AFA997427F5}">
      <dgm:prSet/>
      <dgm:spPr/>
      <dgm:t>
        <a:bodyPr/>
        <a:lstStyle/>
        <a:p>
          <a:endParaRPr lang="en-US"/>
        </a:p>
      </dgm:t>
    </dgm:pt>
    <dgm:pt modelId="{1DF47E4A-2876-45BE-9270-D04229429C2B}">
      <dgm:prSet/>
      <dgm:spPr/>
      <dgm:t>
        <a:bodyPr/>
        <a:lstStyle/>
        <a:p>
          <a:r>
            <a:rPr lang="en-US"/>
            <a:t>3. Menyusun langkah-langkah persiapan sebelum menjalankan bisnis online.</a:t>
          </a:r>
        </a:p>
      </dgm:t>
    </dgm:pt>
    <dgm:pt modelId="{D3D183B3-1E5A-432B-ACDC-B6000E031FA6}" type="parTrans" cxnId="{AEBCFB6D-B791-4010-A73E-D8C77E62233F}">
      <dgm:prSet/>
      <dgm:spPr/>
      <dgm:t>
        <a:bodyPr/>
        <a:lstStyle/>
        <a:p>
          <a:endParaRPr lang="en-US"/>
        </a:p>
      </dgm:t>
    </dgm:pt>
    <dgm:pt modelId="{7CF4B4BD-9E05-4D89-9276-7DDE6CF17D70}" type="sibTrans" cxnId="{AEBCFB6D-B791-4010-A73E-D8C77E62233F}">
      <dgm:prSet/>
      <dgm:spPr/>
      <dgm:t>
        <a:bodyPr/>
        <a:lstStyle/>
        <a:p>
          <a:endParaRPr lang="en-US"/>
        </a:p>
      </dgm:t>
    </dgm:pt>
    <dgm:pt modelId="{27ED58F2-7748-4313-8D95-899DB4854ED1}" type="pres">
      <dgm:prSet presAssocID="{D153F832-99F9-4C8C-99BF-3A2F223809BA}" presName="cycle" presStyleCnt="0">
        <dgm:presLayoutVars>
          <dgm:dir/>
          <dgm:resizeHandles val="exact"/>
        </dgm:presLayoutVars>
      </dgm:prSet>
      <dgm:spPr/>
    </dgm:pt>
    <dgm:pt modelId="{6E6E2BA4-D7BC-4D06-A99F-84FBF47A58E5}" type="pres">
      <dgm:prSet presAssocID="{A073548A-22BA-4AC9-AFE3-47C5E9AC088B}" presName="dummy" presStyleCnt="0"/>
      <dgm:spPr/>
    </dgm:pt>
    <dgm:pt modelId="{DE7BDF6B-CCC8-4706-9101-F8E425960A30}" type="pres">
      <dgm:prSet presAssocID="{A073548A-22BA-4AC9-AFE3-47C5E9AC088B}" presName="node" presStyleLbl="revTx" presStyleIdx="0" presStyleCnt="4">
        <dgm:presLayoutVars>
          <dgm:bulletEnabled val="1"/>
        </dgm:presLayoutVars>
      </dgm:prSet>
      <dgm:spPr/>
    </dgm:pt>
    <dgm:pt modelId="{5D20E8E0-2E68-4C88-82C8-89DFEF2A329D}" type="pres">
      <dgm:prSet presAssocID="{99CA5BD3-26AE-4BE8-9675-CDF510DE91CA}" presName="sibTrans" presStyleLbl="node1" presStyleIdx="0" presStyleCnt="4"/>
      <dgm:spPr/>
    </dgm:pt>
    <dgm:pt modelId="{B5D2F37F-334D-4225-A3E7-571634908A7B}" type="pres">
      <dgm:prSet presAssocID="{EA8414A7-B244-47DF-89FB-B1DE559DE131}" presName="dummy" presStyleCnt="0"/>
      <dgm:spPr/>
    </dgm:pt>
    <dgm:pt modelId="{8E1A7352-4518-4C82-BA7B-33D8CD7A578F}" type="pres">
      <dgm:prSet presAssocID="{EA8414A7-B244-47DF-89FB-B1DE559DE131}" presName="node" presStyleLbl="revTx" presStyleIdx="1" presStyleCnt="4">
        <dgm:presLayoutVars>
          <dgm:bulletEnabled val="1"/>
        </dgm:presLayoutVars>
      </dgm:prSet>
      <dgm:spPr/>
    </dgm:pt>
    <dgm:pt modelId="{F163DD28-9F0C-48C8-A894-FACF1EE4F4D4}" type="pres">
      <dgm:prSet presAssocID="{950241BD-D5EB-496B-AD23-6EBF04B81A13}" presName="sibTrans" presStyleLbl="node1" presStyleIdx="1" presStyleCnt="4"/>
      <dgm:spPr/>
    </dgm:pt>
    <dgm:pt modelId="{D4E61785-55CC-45CD-9677-6AE4BC9594E9}" type="pres">
      <dgm:prSet presAssocID="{5BC84EF2-3AAE-4F0F-943D-AE8F1B49193F}" presName="dummy" presStyleCnt="0"/>
      <dgm:spPr/>
    </dgm:pt>
    <dgm:pt modelId="{B90E8056-8C75-411D-AC37-16B2E0AD5E3C}" type="pres">
      <dgm:prSet presAssocID="{5BC84EF2-3AAE-4F0F-943D-AE8F1B49193F}" presName="node" presStyleLbl="revTx" presStyleIdx="2" presStyleCnt="4">
        <dgm:presLayoutVars>
          <dgm:bulletEnabled val="1"/>
        </dgm:presLayoutVars>
      </dgm:prSet>
      <dgm:spPr/>
    </dgm:pt>
    <dgm:pt modelId="{7CEE0BD4-F7F2-432D-8B3D-384534BD1333}" type="pres">
      <dgm:prSet presAssocID="{C7C2A3B3-7B1E-4EDD-98BD-5AB87DDF4EA6}" presName="sibTrans" presStyleLbl="node1" presStyleIdx="2" presStyleCnt="4"/>
      <dgm:spPr/>
    </dgm:pt>
    <dgm:pt modelId="{4D13D24B-881B-4BAF-90AB-568A4DC2CB6E}" type="pres">
      <dgm:prSet presAssocID="{1DF47E4A-2876-45BE-9270-D04229429C2B}" presName="dummy" presStyleCnt="0"/>
      <dgm:spPr/>
    </dgm:pt>
    <dgm:pt modelId="{9613BF99-8948-474D-A470-5A653DA454F7}" type="pres">
      <dgm:prSet presAssocID="{1DF47E4A-2876-45BE-9270-D04229429C2B}" presName="node" presStyleLbl="revTx" presStyleIdx="3" presStyleCnt="4">
        <dgm:presLayoutVars>
          <dgm:bulletEnabled val="1"/>
        </dgm:presLayoutVars>
      </dgm:prSet>
      <dgm:spPr/>
    </dgm:pt>
    <dgm:pt modelId="{D81CA4A9-44A3-469F-B373-EE12C10EA6AE}" type="pres">
      <dgm:prSet presAssocID="{7CF4B4BD-9E05-4D89-9276-7DDE6CF17D70}" presName="sibTrans" presStyleLbl="node1" presStyleIdx="3" presStyleCnt="4"/>
      <dgm:spPr/>
    </dgm:pt>
  </dgm:ptLst>
  <dgm:cxnLst>
    <dgm:cxn modelId="{913C0201-A98D-41EF-9446-603B82909B92}" type="presOf" srcId="{A073548A-22BA-4AC9-AFE3-47C5E9AC088B}" destId="{DE7BDF6B-CCC8-4706-9101-F8E425960A30}" srcOrd="0" destOrd="0" presId="urn:microsoft.com/office/officeart/2005/8/layout/cycle1"/>
    <dgm:cxn modelId="{D8575E25-8C1F-4199-BAD2-EBFA72815607}" type="presOf" srcId="{EA8414A7-B244-47DF-89FB-B1DE559DE131}" destId="{8E1A7352-4518-4C82-BA7B-33D8CD7A578F}" srcOrd="0" destOrd="0" presId="urn:microsoft.com/office/officeart/2005/8/layout/cycle1"/>
    <dgm:cxn modelId="{AEBCFB6D-B791-4010-A73E-D8C77E62233F}" srcId="{D153F832-99F9-4C8C-99BF-3A2F223809BA}" destId="{1DF47E4A-2876-45BE-9270-D04229429C2B}" srcOrd="3" destOrd="0" parTransId="{D3D183B3-1E5A-432B-ACDC-B6000E031FA6}" sibTransId="{7CF4B4BD-9E05-4D89-9276-7DDE6CF17D70}"/>
    <dgm:cxn modelId="{ABADEA57-D712-43C9-820F-F58B406D42B1}" type="presOf" srcId="{5BC84EF2-3AAE-4F0F-943D-AE8F1B49193F}" destId="{B90E8056-8C75-411D-AC37-16B2E0AD5E3C}" srcOrd="0" destOrd="0" presId="urn:microsoft.com/office/officeart/2005/8/layout/cycle1"/>
    <dgm:cxn modelId="{090AB379-C08D-4260-8769-E695A545A683}" type="presOf" srcId="{7CF4B4BD-9E05-4D89-9276-7DDE6CF17D70}" destId="{D81CA4A9-44A3-469F-B373-EE12C10EA6AE}" srcOrd="0" destOrd="0" presId="urn:microsoft.com/office/officeart/2005/8/layout/cycle1"/>
    <dgm:cxn modelId="{ED55EC94-246D-4DD7-B465-3D438130D44E}" srcId="{D153F832-99F9-4C8C-99BF-3A2F223809BA}" destId="{EA8414A7-B244-47DF-89FB-B1DE559DE131}" srcOrd="1" destOrd="0" parTransId="{5482B05A-E232-41E4-A52D-1B2EE8E3D629}" sibTransId="{950241BD-D5EB-496B-AD23-6EBF04B81A13}"/>
    <dgm:cxn modelId="{E5D026A0-F09D-48FA-AB87-B98DE581304D}" type="presOf" srcId="{950241BD-D5EB-496B-AD23-6EBF04B81A13}" destId="{F163DD28-9F0C-48C8-A894-FACF1EE4F4D4}" srcOrd="0" destOrd="0" presId="urn:microsoft.com/office/officeart/2005/8/layout/cycle1"/>
    <dgm:cxn modelId="{0F3D06B3-AD2C-4273-B8C5-D8E20EFC9BD0}" type="presOf" srcId="{C7C2A3B3-7B1E-4EDD-98BD-5AB87DDF4EA6}" destId="{7CEE0BD4-F7F2-432D-8B3D-384534BD1333}" srcOrd="0" destOrd="0" presId="urn:microsoft.com/office/officeart/2005/8/layout/cycle1"/>
    <dgm:cxn modelId="{149588B6-7687-4E25-8C63-1AFA997427F5}" srcId="{D153F832-99F9-4C8C-99BF-3A2F223809BA}" destId="{5BC84EF2-3AAE-4F0F-943D-AE8F1B49193F}" srcOrd="2" destOrd="0" parTransId="{0DBD90D8-8D05-4878-B6A0-E7C7DC6518D4}" sibTransId="{C7C2A3B3-7B1E-4EDD-98BD-5AB87DDF4EA6}"/>
    <dgm:cxn modelId="{ADD42FBC-9216-4917-9F93-1F8010323A31}" type="presOf" srcId="{D153F832-99F9-4C8C-99BF-3A2F223809BA}" destId="{27ED58F2-7748-4313-8D95-899DB4854ED1}" srcOrd="0" destOrd="0" presId="urn:microsoft.com/office/officeart/2005/8/layout/cycle1"/>
    <dgm:cxn modelId="{176CFDBC-6D42-409F-BD14-02F01155F781}" type="presOf" srcId="{99CA5BD3-26AE-4BE8-9675-CDF510DE91CA}" destId="{5D20E8E0-2E68-4C88-82C8-89DFEF2A329D}" srcOrd="0" destOrd="0" presId="urn:microsoft.com/office/officeart/2005/8/layout/cycle1"/>
    <dgm:cxn modelId="{4EF9B8D2-4BC6-49FE-BACB-1B0DEC4CE9ED}" srcId="{D153F832-99F9-4C8C-99BF-3A2F223809BA}" destId="{A073548A-22BA-4AC9-AFE3-47C5E9AC088B}" srcOrd="0" destOrd="0" parTransId="{8976B970-074F-4CE1-B10C-4E30F8BBF7EC}" sibTransId="{99CA5BD3-26AE-4BE8-9675-CDF510DE91CA}"/>
    <dgm:cxn modelId="{3EC89CF8-35F1-45F9-B6B9-D91B2B3EB915}" type="presOf" srcId="{1DF47E4A-2876-45BE-9270-D04229429C2B}" destId="{9613BF99-8948-474D-A470-5A653DA454F7}" srcOrd="0" destOrd="0" presId="urn:microsoft.com/office/officeart/2005/8/layout/cycle1"/>
    <dgm:cxn modelId="{207084AC-B447-4E28-B0F2-7A23B7BC3A1E}" type="presParOf" srcId="{27ED58F2-7748-4313-8D95-899DB4854ED1}" destId="{6E6E2BA4-D7BC-4D06-A99F-84FBF47A58E5}" srcOrd="0" destOrd="0" presId="urn:microsoft.com/office/officeart/2005/8/layout/cycle1"/>
    <dgm:cxn modelId="{8E436CA8-2A65-40D2-BFF0-D330FFA59B68}" type="presParOf" srcId="{27ED58F2-7748-4313-8D95-899DB4854ED1}" destId="{DE7BDF6B-CCC8-4706-9101-F8E425960A30}" srcOrd="1" destOrd="0" presId="urn:microsoft.com/office/officeart/2005/8/layout/cycle1"/>
    <dgm:cxn modelId="{67768074-69C0-4302-9E0B-9FB6F19268C9}" type="presParOf" srcId="{27ED58F2-7748-4313-8D95-899DB4854ED1}" destId="{5D20E8E0-2E68-4C88-82C8-89DFEF2A329D}" srcOrd="2" destOrd="0" presId="urn:microsoft.com/office/officeart/2005/8/layout/cycle1"/>
    <dgm:cxn modelId="{F768793B-6F47-424B-B49C-060637C6376A}" type="presParOf" srcId="{27ED58F2-7748-4313-8D95-899DB4854ED1}" destId="{B5D2F37F-334D-4225-A3E7-571634908A7B}" srcOrd="3" destOrd="0" presId="urn:microsoft.com/office/officeart/2005/8/layout/cycle1"/>
    <dgm:cxn modelId="{3A1D2407-8689-4D45-9A2E-F63D132916F8}" type="presParOf" srcId="{27ED58F2-7748-4313-8D95-899DB4854ED1}" destId="{8E1A7352-4518-4C82-BA7B-33D8CD7A578F}" srcOrd="4" destOrd="0" presId="urn:microsoft.com/office/officeart/2005/8/layout/cycle1"/>
    <dgm:cxn modelId="{D4D158CE-8CF9-45D1-B7BA-099F48EC096E}" type="presParOf" srcId="{27ED58F2-7748-4313-8D95-899DB4854ED1}" destId="{F163DD28-9F0C-48C8-A894-FACF1EE4F4D4}" srcOrd="5" destOrd="0" presId="urn:microsoft.com/office/officeart/2005/8/layout/cycle1"/>
    <dgm:cxn modelId="{4A8D58DB-947E-447B-B6F9-7C4A7699D416}" type="presParOf" srcId="{27ED58F2-7748-4313-8D95-899DB4854ED1}" destId="{D4E61785-55CC-45CD-9677-6AE4BC9594E9}" srcOrd="6" destOrd="0" presId="urn:microsoft.com/office/officeart/2005/8/layout/cycle1"/>
    <dgm:cxn modelId="{28D6651A-6E2D-4AA8-8557-662C453FDFB2}" type="presParOf" srcId="{27ED58F2-7748-4313-8D95-899DB4854ED1}" destId="{B90E8056-8C75-411D-AC37-16B2E0AD5E3C}" srcOrd="7" destOrd="0" presId="urn:microsoft.com/office/officeart/2005/8/layout/cycle1"/>
    <dgm:cxn modelId="{75CB084E-4D23-4A77-9D58-F178780FB54F}" type="presParOf" srcId="{27ED58F2-7748-4313-8D95-899DB4854ED1}" destId="{7CEE0BD4-F7F2-432D-8B3D-384534BD1333}" srcOrd="8" destOrd="0" presId="urn:microsoft.com/office/officeart/2005/8/layout/cycle1"/>
    <dgm:cxn modelId="{FE03FF27-FF62-4371-99F1-6C376C9F4C80}" type="presParOf" srcId="{27ED58F2-7748-4313-8D95-899DB4854ED1}" destId="{4D13D24B-881B-4BAF-90AB-568A4DC2CB6E}" srcOrd="9" destOrd="0" presId="urn:microsoft.com/office/officeart/2005/8/layout/cycle1"/>
    <dgm:cxn modelId="{47733047-896D-41BE-B821-6FA0890537A7}" type="presParOf" srcId="{27ED58F2-7748-4313-8D95-899DB4854ED1}" destId="{9613BF99-8948-474D-A470-5A653DA454F7}" srcOrd="10" destOrd="0" presId="urn:microsoft.com/office/officeart/2005/8/layout/cycle1"/>
    <dgm:cxn modelId="{A3AB7FA8-3538-4CBA-8482-F0074841A9EA}" type="presParOf" srcId="{27ED58F2-7748-4313-8D95-899DB4854ED1}" destId="{D81CA4A9-44A3-469F-B373-EE12C10EA6AE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6E7ECDD-72BB-4E1B-AE03-53913113BF7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3E9156D-8458-4379-AC5E-714DDC13B440}">
      <dgm:prSet/>
      <dgm:spPr/>
      <dgm:t>
        <a:bodyPr/>
        <a:lstStyle/>
        <a:p>
          <a:r>
            <a:rPr lang="en-US"/>
            <a:t>• Integrasi promosi digital, logistik cepat, dan sistem pembayaran mudah.</a:t>
          </a:r>
        </a:p>
      </dgm:t>
    </dgm:pt>
    <dgm:pt modelId="{834C95F3-BAFB-48D7-901C-D64375BD1BB0}" type="parTrans" cxnId="{C20BE1EF-02DC-4CB0-863D-6BED1CDFECD8}">
      <dgm:prSet/>
      <dgm:spPr/>
      <dgm:t>
        <a:bodyPr/>
        <a:lstStyle/>
        <a:p>
          <a:endParaRPr lang="en-US"/>
        </a:p>
      </dgm:t>
    </dgm:pt>
    <dgm:pt modelId="{D7699A70-30DF-442A-8126-5788BC6ADFC5}" type="sibTrans" cxnId="{C20BE1EF-02DC-4CB0-863D-6BED1CDFECD8}">
      <dgm:prSet/>
      <dgm:spPr/>
      <dgm:t>
        <a:bodyPr/>
        <a:lstStyle/>
        <a:p>
          <a:endParaRPr lang="en-US"/>
        </a:p>
      </dgm:t>
    </dgm:pt>
    <dgm:pt modelId="{70B4875C-BF6D-492A-AA6B-54534E78C9A4}">
      <dgm:prSet/>
      <dgm:spPr/>
      <dgm:t>
        <a:bodyPr/>
        <a:lstStyle/>
        <a:p>
          <a:r>
            <a:rPr lang="en-US"/>
            <a:t>• Menyediakan fitur live shopping dan gamifikasi.</a:t>
          </a:r>
        </a:p>
      </dgm:t>
    </dgm:pt>
    <dgm:pt modelId="{59982ED3-9966-4075-850A-7CEADF9B8EA7}" type="parTrans" cxnId="{72319B76-EC41-4E56-B219-CFBCB3FA3D71}">
      <dgm:prSet/>
      <dgm:spPr/>
      <dgm:t>
        <a:bodyPr/>
        <a:lstStyle/>
        <a:p>
          <a:endParaRPr lang="en-US"/>
        </a:p>
      </dgm:t>
    </dgm:pt>
    <dgm:pt modelId="{42BF1CE3-6527-4647-9A00-8259912D4A9A}" type="sibTrans" cxnId="{72319B76-EC41-4E56-B219-CFBCB3FA3D71}">
      <dgm:prSet/>
      <dgm:spPr/>
      <dgm:t>
        <a:bodyPr/>
        <a:lstStyle/>
        <a:p>
          <a:endParaRPr lang="en-US"/>
        </a:p>
      </dgm:t>
    </dgm:pt>
    <dgm:pt modelId="{E06AB2C5-482F-4BF1-8CBD-DA64C0E51CEF}">
      <dgm:prSet/>
      <dgm:spPr/>
      <dgm:t>
        <a:bodyPr/>
        <a:lstStyle/>
        <a:p>
          <a:r>
            <a:rPr lang="en-US"/>
            <a:t>Pelajaran: Keberhasilan e-commerce tergantung pada sinergi antara pemasaran, teknologi, dan pelayanan pelanggan.</a:t>
          </a:r>
        </a:p>
      </dgm:t>
    </dgm:pt>
    <dgm:pt modelId="{E21623F6-0BD8-432F-A40E-764CE90D32E0}" type="parTrans" cxnId="{95B2F874-27A0-4FBA-9EF7-CFD9CCC5F961}">
      <dgm:prSet/>
      <dgm:spPr/>
      <dgm:t>
        <a:bodyPr/>
        <a:lstStyle/>
        <a:p>
          <a:endParaRPr lang="en-US"/>
        </a:p>
      </dgm:t>
    </dgm:pt>
    <dgm:pt modelId="{FD19D936-8FC9-4CF2-8D0A-03488BE4724F}" type="sibTrans" cxnId="{95B2F874-27A0-4FBA-9EF7-CFD9CCC5F961}">
      <dgm:prSet/>
      <dgm:spPr/>
      <dgm:t>
        <a:bodyPr/>
        <a:lstStyle/>
        <a:p>
          <a:endParaRPr lang="en-US"/>
        </a:p>
      </dgm:t>
    </dgm:pt>
    <dgm:pt modelId="{28494226-7982-44DD-8CBB-AE99762EFFBE}" type="pres">
      <dgm:prSet presAssocID="{96E7ECDD-72BB-4E1B-AE03-53913113BF75}" presName="linear" presStyleCnt="0">
        <dgm:presLayoutVars>
          <dgm:animLvl val="lvl"/>
          <dgm:resizeHandles val="exact"/>
        </dgm:presLayoutVars>
      </dgm:prSet>
      <dgm:spPr/>
    </dgm:pt>
    <dgm:pt modelId="{D925EC54-D09E-4A0A-A2D6-39501F83F9FB}" type="pres">
      <dgm:prSet presAssocID="{B3E9156D-8458-4379-AC5E-714DDC13B44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7C76319-3852-4453-BA83-B124FC9F1E99}" type="pres">
      <dgm:prSet presAssocID="{D7699A70-30DF-442A-8126-5788BC6ADFC5}" presName="spacer" presStyleCnt="0"/>
      <dgm:spPr/>
    </dgm:pt>
    <dgm:pt modelId="{A6DB3141-A812-4739-AB6C-96C2BB78656C}" type="pres">
      <dgm:prSet presAssocID="{70B4875C-BF6D-492A-AA6B-54534E78C9A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C1802D2-718B-4B93-A124-8E54C67DAFCF}" type="pres">
      <dgm:prSet presAssocID="{42BF1CE3-6527-4647-9A00-8259912D4A9A}" presName="spacer" presStyleCnt="0"/>
      <dgm:spPr/>
    </dgm:pt>
    <dgm:pt modelId="{5411BF44-632A-4C87-879A-C4D5DA6EBC89}" type="pres">
      <dgm:prSet presAssocID="{E06AB2C5-482F-4BF1-8CBD-DA64C0E51CE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0AACD6C-603D-4C73-8091-1B18CC2544D1}" type="presOf" srcId="{E06AB2C5-482F-4BF1-8CBD-DA64C0E51CEF}" destId="{5411BF44-632A-4C87-879A-C4D5DA6EBC89}" srcOrd="0" destOrd="0" presId="urn:microsoft.com/office/officeart/2005/8/layout/vList2"/>
    <dgm:cxn modelId="{95B2F874-27A0-4FBA-9EF7-CFD9CCC5F961}" srcId="{96E7ECDD-72BB-4E1B-AE03-53913113BF75}" destId="{E06AB2C5-482F-4BF1-8CBD-DA64C0E51CEF}" srcOrd="2" destOrd="0" parTransId="{E21623F6-0BD8-432F-A40E-764CE90D32E0}" sibTransId="{FD19D936-8FC9-4CF2-8D0A-03488BE4724F}"/>
    <dgm:cxn modelId="{72319B76-EC41-4E56-B219-CFBCB3FA3D71}" srcId="{96E7ECDD-72BB-4E1B-AE03-53913113BF75}" destId="{70B4875C-BF6D-492A-AA6B-54534E78C9A4}" srcOrd="1" destOrd="0" parTransId="{59982ED3-9966-4075-850A-7CEADF9B8EA7}" sibTransId="{42BF1CE3-6527-4647-9A00-8259912D4A9A}"/>
    <dgm:cxn modelId="{74C28283-9DF7-4618-9329-E90E2C006B7A}" type="presOf" srcId="{B3E9156D-8458-4379-AC5E-714DDC13B440}" destId="{D925EC54-D09E-4A0A-A2D6-39501F83F9FB}" srcOrd="0" destOrd="0" presId="urn:microsoft.com/office/officeart/2005/8/layout/vList2"/>
    <dgm:cxn modelId="{E7310986-49C6-448D-8E9F-57F2AB19381A}" type="presOf" srcId="{70B4875C-BF6D-492A-AA6B-54534E78C9A4}" destId="{A6DB3141-A812-4739-AB6C-96C2BB78656C}" srcOrd="0" destOrd="0" presId="urn:microsoft.com/office/officeart/2005/8/layout/vList2"/>
    <dgm:cxn modelId="{F02EBDE1-DD19-4551-82C7-025FD1F5F1F4}" type="presOf" srcId="{96E7ECDD-72BB-4E1B-AE03-53913113BF75}" destId="{28494226-7982-44DD-8CBB-AE99762EFFBE}" srcOrd="0" destOrd="0" presId="urn:microsoft.com/office/officeart/2005/8/layout/vList2"/>
    <dgm:cxn modelId="{C20BE1EF-02DC-4CB0-863D-6BED1CDFECD8}" srcId="{96E7ECDD-72BB-4E1B-AE03-53913113BF75}" destId="{B3E9156D-8458-4379-AC5E-714DDC13B440}" srcOrd="0" destOrd="0" parTransId="{834C95F3-BAFB-48D7-901C-D64375BD1BB0}" sibTransId="{D7699A70-30DF-442A-8126-5788BC6ADFC5}"/>
    <dgm:cxn modelId="{5424B03A-1EA8-435A-88A2-0B00D807BD61}" type="presParOf" srcId="{28494226-7982-44DD-8CBB-AE99762EFFBE}" destId="{D925EC54-D09E-4A0A-A2D6-39501F83F9FB}" srcOrd="0" destOrd="0" presId="urn:microsoft.com/office/officeart/2005/8/layout/vList2"/>
    <dgm:cxn modelId="{FA8DDE69-F469-4299-BEBA-F6A11A3240AF}" type="presParOf" srcId="{28494226-7982-44DD-8CBB-AE99762EFFBE}" destId="{07C76319-3852-4453-BA83-B124FC9F1E99}" srcOrd="1" destOrd="0" presId="urn:microsoft.com/office/officeart/2005/8/layout/vList2"/>
    <dgm:cxn modelId="{54BED98E-E9E4-4773-B186-60D4793BC07C}" type="presParOf" srcId="{28494226-7982-44DD-8CBB-AE99762EFFBE}" destId="{A6DB3141-A812-4739-AB6C-96C2BB78656C}" srcOrd="2" destOrd="0" presId="urn:microsoft.com/office/officeart/2005/8/layout/vList2"/>
    <dgm:cxn modelId="{1B30E31C-CCEF-444F-85E4-509ECDFCF5D2}" type="presParOf" srcId="{28494226-7982-44DD-8CBB-AE99762EFFBE}" destId="{DC1802D2-718B-4B93-A124-8E54C67DAFCF}" srcOrd="3" destOrd="0" presId="urn:microsoft.com/office/officeart/2005/8/layout/vList2"/>
    <dgm:cxn modelId="{E84ADEFD-0646-43E3-ACC1-6D6122D63BBD}" type="presParOf" srcId="{28494226-7982-44DD-8CBB-AE99762EFFBE}" destId="{5411BF44-632A-4C87-879A-C4D5DA6EBC8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717A781-9A52-4869-ABFB-62BC765FF5C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1E5393C-7A49-4790-A184-729084D8BAD9}">
      <dgm:prSet/>
      <dgm:spPr/>
      <dgm:t>
        <a:bodyPr/>
        <a:lstStyle/>
        <a:p>
          <a:r>
            <a:rPr lang="en-US"/>
            <a:t>1. Komponen mana yang paling menentukan keberhasilan e-commerce?</a:t>
          </a:r>
        </a:p>
      </dgm:t>
    </dgm:pt>
    <dgm:pt modelId="{884DB0F9-B5A6-45F1-ADC6-98B56F312D28}" type="parTrans" cxnId="{CCC2D075-1C08-4598-A86D-AA8BC6CB4CBA}">
      <dgm:prSet/>
      <dgm:spPr/>
      <dgm:t>
        <a:bodyPr/>
        <a:lstStyle/>
        <a:p>
          <a:endParaRPr lang="en-US"/>
        </a:p>
      </dgm:t>
    </dgm:pt>
    <dgm:pt modelId="{D256CF1E-7A8A-4BEC-894E-2FFC820B23C4}" type="sibTrans" cxnId="{CCC2D075-1C08-4598-A86D-AA8BC6CB4CBA}">
      <dgm:prSet/>
      <dgm:spPr/>
      <dgm:t>
        <a:bodyPr/>
        <a:lstStyle/>
        <a:p>
          <a:endParaRPr lang="en-US"/>
        </a:p>
      </dgm:t>
    </dgm:pt>
    <dgm:pt modelId="{3F1A75AA-AD90-44B9-B190-99796231B025}">
      <dgm:prSet/>
      <dgm:spPr/>
      <dgm:t>
        <a:bodyPr/>
        <a:lstStyle/>
        <a:p>
          <a:r>
            <a:rPr lang="en-US"/>
            <a:t>2. Apa langkah pertama sebelum membuka toko online?</a:t>
          </a:r>
        </a:p>
      </dgm:t>
    </dgm:pt>
    <dgm:pt modelId="{7F8AC7C8-5F8A-4E19-B2CD-DEDBEA84FF6A}" type="parTrans" cxnId="{08740679-CBAD-4C5F-A89A-771D6890771D}">
      <dgm:prSet/>
      <dgm:spPr/>
      <dgm:t>
        <a:bodyPr/>
        <a:lstStyle/>
        <a:p>
          <a:endParaRPr lang="en-US"/>
        </a:p>
      </dgm:t>
    </dgm:pt>
    <dgm:pt modelId="{19322403-39CD-4B22-98DA-F9510B532872}" type="sibTrans" cxnId="{08740679-CBAD-4C5F-A89A-771D6890771D}">
      <dgm:prSet/>
      <dgm:spPr/>
      <dgm:t>
        <a:bodyPr/>
        <a:lstStyle/>
        <a:p>
          <a:endParaRPr lang="en-US"/>
        </a:p>
      </dgm:t>
    </dgm:pt>
    <dgm:pt modelId="{7E0F3E6C-97C5-4694-9C62-B66622273B81}">
      <dgm:prSet/>
      <dgm:spPr/>
      <dgm:t>
        <a:bodyPr/>
        <a:lstStyle/>
        <a:p>
          <a:r>
            <a:rPr lang="en-US"/>
            <a:t>3. Bagaimana menjaga kepercayaan pelanggan dalam bisnis digital?</a:t>
          </a:r>
        </a:p>
      </dgm:t>
    </dgm:pt>
    <dgm:pt modelId="{64337327-591E-4EC5-B5EE-BB459A5B0EE9}" type="parTrans" cxnId="{70CB3F65-3A5E-485D-9D6A-02096326B2AE}">
      <dgm:prSet/>
      <dgm:spPr/>
      <dgm:t>
        <a:bodyPr/>
        <a:lstStyle/>
        <a:p>
          <a:endParaRPr lang="en-US"/>
        </a:p>
      </dgm:t>
    </dgm:pt>
    <dgm:pt modelId="{06B05C2E-9042-44CC-B7FA-8012E515335A}" type="sibTrans" cxnId="{70CB3F65-3A5E-485D-9D6A-02096326B2AE}">
      <dgm:prSet/>
      <dgm:spPr/>
      <dgm:t>
        <a:bodyPr/>
        <a:lstStyle/>
        <a:p>
          <a:endParaRPr lang="en-US"/>
        </a:p>
      </dgm:t>
    </dgm:pt>
    <dgm:pt modelId="{78C5E065-249C-460C-95EE-F0D12AE54B4E}" type="pres">
      <dgm:prSet presAssocID="{3717A781-9A52-4869-ABFB-62BC765FF5C0}" presName="linear" presStyleCnt="0">
        <dgm:presLayoutVars>
          <dgm:animLvl val="lvl"/>
          <dgm:resizeHandles val="exact"/>
        </dgm:presLayoutVars>
      </dgm:prSet>
      <dgm:spPr/>
    </dgm:pt>
    <dgm:pt modelId="{3ABFC686-A165-42A8-9EAD-6CAA4433D4FA}" type="pres">
      <dgm:prSet presAssocID="{61E5393C-7A49-4790-A184-729084D8BAD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2235AE3-987D-4AF9-9812-ECF9406170F2}" type="pres">
      <dgm:prSet presAssocID="{D256CF1E-7A8A-4BEC-894E-2FFC820B23C4}" presName="spacer" presStyleCnt="0"/>
      <dgm:spPr/>
    </dgm:pt>
    <dgm:pt modelId="{38312685-9845-4A4D-8877-73248FB473B0}" type="pres">
      <dgm:prSet presAssocID="{3F1A75AA-AD90-44B9-B190-99796231B02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BE6F31D-BB5F-4464-BA13-32B01516B08E}" type="pres">
      <dgm:prSet presAssocID="{19322403-39CD-4B22-98DA-F9510B532872}" presName="spacer" presStyleCnt="0"/>
      <dgm:spPr/>
    </dgm:pt>
    <dgm:pt modelId="{629E155D-CEF2-4514-92EB-C435135AEB89}" type="pres">
      <dgm:prSet presAssocID="{7E0F3E6C-97C5-4694-9C62-B66622273B8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1291B12-00B2-40D6-946C-9136987CB293}" type="presOf" srcId="{7E0F3E6C-97C5-4694-9C62-B66622273B81}" destId="{629E155D-CEF2-4514-92EB-C435135AEB89}" srcOrd="0" destOrd="0" presId="urn:microsoft.com/office/officeart/2005/8/layout/vList2"/>
    <dgm:cxn modelId="{35954D31-6505-4EB1-99CD-DC3E5B06A64F}" type="presOf" srcId="{3F1A75AA-AD90-44B9-B190-99796231B025}" destId="{38312685-9845-4A4D-8877-73248FB473B0}" srcOrd="0" destOrd="0" presId="urn:microsoft.com/office/officeart/2005/8/layout/vList2"/>
    <dgm:cxn modelId="{2E37F543-1FD8-4127-A37D-79F05BFC0216}" type="presOf" srcId="{61E5393C-7A49-4790-A184-729084D8BAD9}" destId="{3ABFC686-A165-42A8-9EAD-6CAA4433D4FA}" srcOrd="0" destOrd="0" presId="urn:microsoft.com/office/officeart/2005/8/layout/vList2"/>
    <dgm:cxn modelId="{70CB3F65-3A5E-485D-9D6A-02096326B2AE}" srcId="{3717A781-9A52-4869-ABFB-62BC765FF5C0}" destId="{7E0F3E6C-97C5-4694-9C62-B66622273B81}" srcOrd="2" destOrd="0" parTransId="{64337327-591E-4EC5-B5EE-BB459A5B0EE9}" sibTransId="{06B05C2E-9042-44CC-B7FA-8012E515335A}"/>
    <dgm:cxn modelId="{CCC2D075-1C08-4598-A86D-AA8BC6CB4CBA}" srcId="{3717A781-9A52-4869-ABFB-62BC765FF5C0}" destId="{61E5393C-7A49-4790-A184-729084D8BAD9}" srcOrd="0" destOrd="0" parTransId="{884DB0F9-B5A6-45F1-ADC6-98B56F312D28}" sibTransId="{D256CF1E-7A8A-4BEC-894E-2FFC820B23C4}"/>
    <dgm:cxn modelId="{08740679-CBAD-4C5F-A89A-771D6890771D}" srcId="{3717A781-9A52-4869-ABFB-62BC765FF5C0}" destId="{3F1A75AA-AD90-44B9-B190-99796231B025}" srcOrd="1" destOrd="0" parTransId="{7F8AC7C8-5F8A-4E19-B2CD-DEDBEA84FF6A}" sibTransId="{19322403-39CD-4B22-98DA-F9510B532872}"/>
    <dgm:cxn modelId="{95D21FFB-6C19-45FC-8C8F-8F90AB4D84E4}" type="presOf" srcId="{3717A781-9A52-4869-ABFB-62BC765FF5C0}" destId="{78C5E065-249C-460C-95EE-F0D12AE54B4E}" srcOrd="0" destOrd="0" presId="urn:microsoft.com/office/officeart/2005/8/layout/vList2"/>
    <dgm:cxn modelId="{E9A50442-0CF6-49A4-909E-1D4A31E75F56}" type="presParOf" srcId="{78C5E065-249C-460C-95EE-F0D12AE54B4E}" destId="{3ABFC686-A165-42A8-9EAD-6CAA4433D4FA}" srcOrd="0" destOrd="0" presId="urn:microsoft.com/office/officeart/2005/8/layout/vList2"/>
    <dgm:cxn modelId="{46F49D8E-6067-492E-83CD-06C220178AB5}" type="presParOf" srcId="{78C5E065-249C-460C-95EE-F0D12AE54B4E}" destId="{72235AE3-987D-4AF9-9812-ECF9406170F2}" srcOrd="1" destOrd="0" presId="urn:microsoft.com/office/officeart/2005/8/layout/vList2"/>
    <dgm:cxn modelId="{873571D0-07FE-4062-9743-6DF750F06EBF}" type="presParOf" srcId="{78C5E065-249C-460C-95EE-F0D12AE54B4E}" destId="{38312685-9845-4A4D-8877-73248FB473B0}" srcOrd="2" destOrd="0" presId="urn:microsoft.com/office/officeart/2005/8/layout/vList2"/>
    <dgm:cxn modelId="{B2D4C458-F642-4DBD-89D1-5DD8F7BEA7F6}" type="presParOf" srcId="{78C5E065-249C-460C-95EE-F0D12AE54B4E}" destId="{6BE6F31D-BB5F-4464-BA13-32B01516B08E}" srcOrd="3" destOrd="0" presId="urn:microsoft.com/office/officeart/2005/8/layout/vList2"/>
    <dgm:cxn modelId="{D020A141-802A-4899-9057-10BDB121D411}" type="presParOf" srcId="{78C5E065-249C-460C-95EE-F0D12AE54B4E}" destId="{629E155D-CEF2-4514-92EB-C435135AEB8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7081DAE-12A0-4A6F-8BC7-0BE48CABE246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7770240A-FFD1-4847-8E57-6C567C239926}">
      <dgm:prSet/>
      <dgm:spPr/>
      <dgm:t>
        <a:bodyPr/>
        <a:lstStyle/>
        <a:p>
          <a:r>
            <a:rPr lang="en-US"/>
            <a:t>• Laudon, K. C., &amp; Traver, C. G. (2022). E-Commerce: Business, Technology, Society. Pearson.</a:t>
          </a:r>
        </a:p>
      </dgm:t>
    </dgm:pt>
    <dgm:pt modelId="{41A8482D-4832-488D-8C17-2610F33D9599}" type="parTrans" cxnId="{2A7A9113-BE46-4EC9-A1B7-F4B41BE6445D}">
      <dgm:prSet/>
      <dgm:spPr/>
      <dgm:t>
        <a:bodyPr/>
        <a:lstStyle/>
        <a:p>
          <a:endParaRPr lang="en-US"/>
        </a:p>
      </dgm:t>
    </dgm:pt>
    <dgm:pt modelId="{E15612B5-B504-445A-BB63-DA472A92FFED}" type="sibTrans" cxnId="{2A7A9113-BE46-4EC9-A1B7-F4B41BE6445D}">
      <dgm:prSet/>
      <dgm:spPr/>
      <dgm:t>
        <a:bodyPr/>
        <a:lstStyle/>
        <a:p>
          <a:endParaRPr lang="en-US"/>
        </a:p>
      </dgm:t>
    </dgm:pt>
    <dgm:pt modelId="{7E16FEE8-F63E-4514-804A-2BCC6D5118C7}">
      <dgm:prSet/>
      <dgm:spPr/>
      <dgm:t>
        <a:bodyPr/>
        <a:lstStyle/>
        <a:p>
          <a:r>
            <a:rPr lang="en-US"/>
            <a:t>• Kotler, P., &amp; Keller, K. L. (2021). Marketing Management. Pearson.</a:t>
          </a:r>
        </a:p>
      </dgm:t>
    </dgm:pt>
    <dgm:pt modelId="{74E6608E-0D90-491A-962E-1A7FDD60F1A1}" type="parTrans" cxnId="{979089A3-D1D1-4579-B12B-BE97D8EC19BA}">
      <dgm:prSet/>
      <dgm:spPr/>
      <dgm:t>
        <a:bodyPr/>
        <a:lstStyle/>
        <a:p>
          <a:endParaRPr lang="en-US"/>
        </a:p>
      </dgm:t>
    </dgm:pt>
    <dgm:pt modelId="{95FCE1DE-65B8-4EB6-A5FD-8E47333F4AD6}" type="sibTrans" cxnId="{979089A3-D1D1-4579-B12B-BE97D8EC19BA}">
      <dgm:prSet/>
      <dgm:spPr/>
      <dgm:t>
        <a:bodyPr/>
        <a:lstStyle/>
        <a:p>
          <a:endParaRPr lang="en-US"/>
        </a:p>
      </dgm:t>
    </dgm:pt>
    <dgm:pt modelId="{D7BE25B2-621E-4913-B72C-BF1F1254A7D5}">
      <dgm:prSet/>
      <dgm:spPr/>
      <dgm:t>
        <a:bodyPr/>
        <a:lstStyle/>
        <a:p>
          <a:r>
            <a:rPr lang="en-US"/>
            <a:t>• Kominfo (2024). Statistik Perdagangan Elektronik Indonesia.</a:t>
          </a:r>
        </a:p>
      </dgm:t>
    </dgm:pt>
    <dgm:pt modelId="{EA8B3BE8-632E-422F-A6FC-84CB9FA59377}" type="parTrans" cxnId="{EBDDB483-B4CA-4144-B7A8-632165D50E31}">
      <dgm:prSet/>
      <dgm:spPr/>
      <dgm:t>
        <a:bodyPr/>
        <a:lstStyle/>
        <a:p>
          <a:endParaRPr lang="en-US"/>
        </a:p>
      </dgm:t>
    </dgm:pt>
    <dgm:pt modelId="{A04B257D-9796-4654-AD18-EEA467BF8D22}" type="sibTrans" cxnId="{EBDDB483-B4CA-4144-B7A8-632165D50E31}">
      <dgm:prSet/>
      <dgm:spPr/>
      <dgm:t>
        <a:bodyPr/>
        <a:lstStyle/>
        <a:p>
          <a:endParaRPr lang="en-US"/>
        </a:p>
      </dgm:t>
    </dgm:pt>
    <dgm:pt modelId="{73BD7F37-D7AE-481B-AEE9-DE71C305D05A}">
      <dgm:prSet/>
      <dgm:spPr/>
      <dgm:t>
        <a:bodyPr/>
        <a:lstStyle/>
        <a:p>
          <a:r>
            <a:rPr lang="en-US"/>
            <a:t>• Bank Indonesia (2024). Digital Payment and Fintech Report.</a:t>
          </a:r>
        </a:p>
      </dgm:t>
    </dgm:pt>
    <dgm:pt modelId="{DE999596-EC29-4D41-B02D-2A794C92E3AF}" type="parTrans" cxnId="{A2A949F3-058A-4006-8FA8-E7BA238B75DE}">
      <dgm:prSet/>
      <dgm:spPr/>
      <dgm:t>
        <a:bodyPr/>
        <a:lstStyle/>
        <a:p>
          <a:endParaRPr lang="en-US"/>
        </a:p>
      </dgm:t>
    </dgm:pt>
    <dgm:pt modelId="{6F5B058C-47AA-483F-82B8-BEA909796848}" type="sibTrans" cxnId="{A2A949F3-058A-4006-8FA8-E7BA238B75DE}">
      <dgm:prSet/>
      <dgm:spPr/>
      <dgm:t>
        <a:bodyPr/>
        <a:lstStyle/>
        <a:p>
          <a:endParaRPr lang="en-US"/>
        </a:p>
      </dgm:t>
    </dgm:pt>
    <dgm:pt modelId="{F1389FF8-A607-4163-966C-6F17BEE9B7FF}" type="pres">
      <dgm:prSet presAssocID="{F7081DAE-12A0-4A6F-8BC7-0BE48CABE246}" presName="vert0" presStyleCnt="0">
        <dgm:presLayoutVars>
          <dgm:dir/>
          <dgm:animOne val="branch"/>
          <dgm:animLvl val="lvl"/>
        </dgm:presLayoutVars>
      </dgm:prSet>
      <dgm:spPr/>
    </dgm:pt>
    <dgm:pt modelId="{E9CE3564-9569-4E60-9D6B-926F3A8141BB}" type="pres">
      <dgm:prSet presAssocID="{7770240A-FFD1-4847-8E57-6C567C239926}" presName="thickLine" presStyleLbl="alignNode1" presStyleIdx="0" presStyleCnt="4"/>
      <dgm:spPr/>
    </dgm:pt>
    <dgm:pt modelId="{D53AEA21-0A8C-4FD6-9609-EFD44E7C3AD3}" type="pres">
      <dgm:prSet presAssocID="{7770240A-FFD1-4847-8E57-6C567C239926}" presName="horz1" presStyleCnt="0"/>
      <dgm:spPr/>
    </dgm:pt>
    <dgm:pt modelId="{6DFD12D6-1CBB-4D39-AF23-E9975D85750F}" type="pres">
      <dgm:prSet presAssocID="{7770240A-FFD1-4847-8E57-6C567C239926}" presName="tx1" presStyleLbl="revTx" presStyleIdx="0" presStyleCnt="4"/>
      <dgm:spPr/>
    </dgm:pt>
    <dgm:pt modelId="{C0E378D5-8B74-4A39-AFA0-0F3049EC6E80}" type="pres">
      <dgm:prSet presAssocID="{7770240A-FFD1-4847-8E57-6C567C239926}" presName="vert1" presStyleCnt="0"/>
      <dgm:spPr/>
    </dgm:pt>
    <dgm:pt modelId="{42286582-1D84-4458-B418-A70C2D561FAB}" type="pres">
      <dgm:prSet presAssocID="{7E16FEE8-F63E-4514-804A-2BCC6D5118C7}" presName="thickLine" presStyleLbl="alignNode1" presStyleIdx="1" presStyleCnt="4"/>
      <dgm:spPr/>
    </dgm:pt>
    <dgm:pt modelId="{93AD9838-C3EB-437F-972E-4DED50ABEC0A}" type="pres">
      <dgm:prSet presAssocID="{7E16FEE8-F63E-4514-804A-2BCC6D5118C7}" presName="horz1" presStyleCnt="0"/>
      <dgm:spPr/>
    </dgm:pt>
    <dgm:pt modelId="{2F6E5F70-6E90-4D5E-A88F-C3472405FFAD}" type="pres">
      <dgm:prSet presAssocID="{7E16FEE8-F63E-4514-804A-2BCC6D5118C7}" presName="tx1" presStyleLbl="revTx" presStyleIdx="1" presStyleCnt="4"/>
      <dgm:spPr/>
    </dgm:pt>
    <dgm:pt modelId="{319F0C8F-67F5-4BBA-9634-2F6C43F66186}" type="pres">
      <dgm:prSet presAssocID="{7E16FEE8-F63E-4514-804A-2BCC6D5118C7}" presName="vert1" presStyleCnt="0"/>
      <dgm:spPr/>
    </dgm:pt>
    <dgm:pt modelId="{D3B62CF1-2A1F-4A9A-89CB-26F9C02EE9FD}" type="pres">
      <dgm:prSet presAssocID="{D7BE25B2-621E-4913-B72C-BF1F1254A7D5}" presName="thickLine" presStyleLbl="alignNode1" presStyleIdx="2" presStyleCnt="4"/>
      <dgm:spPr/>
    </dgm:pt>
    <dgm:pt modelId="{9CEBD1B0-F355-41C5-97AE-2214D63DBD3F}" type="pres">
      <dgm:prSet presAssocID="{D7BE25B2-621E-4913-B72C-BF1F1254A7D5}" presName="horz1" presStyleCnt="0"/>
      <dgm:spPr/>
    </dgm:pt>
    <dgm:pt modelId="{31E10200-0778-401B-924C-C2FFF6DC27AD}" type="pres">
      <dgm:prSet presAssocID="{D7BE25B2-621E-4913-B72C-BF1F1254A7D5}" presName="tx1" presStyleLbl="revTx" presStyleIdx="2" presStyleCnt="4"/>
      <dgm:spPr/>
    </dgm:pt>
    <dgm:pt modelId="{954626B6-AC39-422A-8ABD-7A3927AD6B5F}" type="pres">
      <dgm:prSet presAssocID="{D7BE25B2-621E-4913-B72C-BF1F1254A7D5}" presName="vert1" presStyleCnt="0"/>
      <dgm:spPr/>
    </dgm:pt>
    <dgm:pt modelId="{895D52D9-6EAA-408D-8248-1DDFC9926009}" type="pres">
      <dgm:prSet presAssocID="{73BD7F37-D7AE-481B-AEE9-DE71C305D05A}" presName="thickLine" presStyleLbl="alignNode1" presStyleIdx="3" presStyleCnt="4"/>
      <dgm:spPr/>
    </dgm:pt>
    <dgm:pt modelId="{28F7115B-8592-4E1D-A63A-3ADB0A90A715}" type="pres">
      <dgm:prSet presAssocID="{73BD7F37-D7AE-481B-AEE9-DE71C305D05A}" presName="horz1" presStyleCnt="0"/>
      <dgm:spPr/>
    </dgm:pt>
    <dgm:pt modelId="{F2D16C85-5968-406F-BE2F-A70762C38D5D}" type="pres">
      <dgm:prSet presAssocID="{73BD7F37-D7AE-481B-AEE9-DE71C305D05A}" presName="tx1" presStyleLbl="revTx" presStyleIdx="3" presStyleCnt="4"/>
      <dgm:spPr/>
    </dgm:pt>
    <dgm:pt modelId="{C03949E9-1769-4FFB-A3D4-56F832D622FC}" type="pres">
      <dgm:prSet presAssocID="{73BD7F37-D7AE-481B-AEE9-DE71C305D05A}" presName="vert1" presStyleCnt="0"/>
      <dgm:spPr/>
    </dgm:pt>
  </dgm:ptLst>
  <dgm:cxnLst>
    <dgm:cxn modelId="{2A7A9113-BE46-4EC9-A1B7-F4B41BE6445D}" srcId="{F7081DAE-12A0-4A6F-8BC7-0BE48CABE246}" destId="{7770240A-FFD1-4847-8E57-6C567C239926}" srcOrd="0" destOrd="0" parTransId="{41A8482D-4832-488D-8C17-2610F33D9599}" sibTransId="{E15612B5-B504-445A-BB63-DA472A92FFED}"/>
    <dgm:cxn modelId="{23711826-5BE3-4DB8-BE85-7F00050D911D}" type="presOf" srcId="{7770240A-FFD1-4847-8E57-6C567C239926}" destId="{6DFD12D6-1CBB-4D39-AF23-E9975D85750F}" srcOrd="0" destOrd="0" presId="urn:microsoft.com/office/officeart/2008/layout/LinedList"/>
    <dgm:cxn modelId="{AF76D640-ECE6-44AA-A1D6-E2CF8A0B53EA}" type="presOf" srcId="{7E16FEE8-F63E-4514-804A-2BCC6D5118C7}" destId="{2F6E5F70-6E90-4D5E-A88F-C3472405FFAD}" srcOrd="0" destOrd="0" presId="urn:microsoft.com/office/officeart/2008/layout/LinedList"/>
    <dgm:cxn modelId="{4FD98D57-39BB-48E7-8363-59A1F1501910}" type="presOf" srcId="{73BD7F37-D7AE-481B-AEE9-DE71C305D05A}" destId="{F2D16C85-5968-406F-BE2F-A70762C38D5D}" srcOrd="0" destOrd="0" presId="urn:microsoft.com/office/officeart/2008/layout/LinedList"/>
    <dgm:cxn modelId="{EBDDB483-B4CA-4144-B7A8-632165D50E31}" srcId="{F7081DAE-12A0-4A6F-8BC7-0BE48CABE246}" destId="{D7BE25B2-621E-4913-B72C-BF1F1254A7D5}" srcOrd="2" destOrd="0" parTransId="{EA8B3BE8-632E-422F-A6FC-84CB9FA59377}" sibTransId="{A04B257D-9796-4654-AD18-EEA467BF8D22}"/>
    <dgm:cxn modelId="{602BCA94-5606-402D-9F28-14320F7AF8AD}" type="presOf" srcId="{D7BE25B2-621E-4913-B72C-BF1F1254A7D5}" destId="{31E10200-0778-401B-924C-C2FFF6DC27AD}" srcOrd="0" destOrd="0" presId="urn:microsoft.com/office/officeart/2008/layout/LinedList"/>
    <dgm:cxn modelId="{979089A3-D1D1-4579-B12B-BE97D8EC19BA}" srcId="{F7081DAE-12A0-4A6F-8BC7-0BE48CABE246}" destId="{7E16FEE8-F63E-4514-804A-2BCC6D5118C7}" srcOrd="1" destOrd="0" parTransId="{74E6608E-0D90-491A-962E-1A7FDD60F1A1}" sibTransId="{95FCE1DE-65B8-4EB6-A5FD-8E47333F4AD6}"/>
    <dgm:cxn modelId="{598106D2-805D-4E64-8F0E-DC88A02611D7}" type="presOf" srcId="{F7081DAE-12A0-4A6F-8BC7-0BE48CABE246}" destId="{F1389FF8-A607-4163-966C-6F17BEE9B7FF}" srcOrd="0" destOrd="0" presId="urn:microsoft.com/office/officeart/2008/layout/LinedList"/>
    <dgm:cxn modelId="{A2A949F3-058A-4006-8FA8-E7BA238B75DE}" srcId="{F7081DAE-12A0-4A6F-8BC7-0BE48CABE246}" destId="{73BD7F37-D7AE-481B-AEE9-DE71C305D05A}" srcOrd="3" destOrd="0" parTransId="{DE999596-EC29-4D41-B02D-2A794C92E3AF}" sibTransId="{6F5B058C-47AA-483F-82B8-BEA909796848}"/>
    <dgm:cxn modelId="{C1A70169-1D54-40D9-B3FD-FDB41265B87F}" type="presParOf" srcId="{F1389FF8-A607-4163-966C-6F17BEE9B7FF}" destId="{E9CE3564-9569-4E60-9D6B-926F3A8141BB}" srcOrd="0" destOrd="0" presId="urn:microsoft.com/office/officeart/2008/layout/LinedList"/>
    <dgm:cxn modelId="{56624DAE-FAEA-42F3-A641-145B974FD99C}" type="presParOf" srcId="{F1389FF8-A607-4163-966C-6F17BEE9B7FF}" destId="{D53AEA21-0A8C-4FD6-9609-EFD44E7C3AD3}" srcOrd="1" destOrd="0" presId="urn:microsoft.com/office/officeart/2008/layout/LinedList"/>
    <dgm:cxn modelId="{CBB5FD8D-AE13-4D44-AE19-256AF9604F78}" type="presParOf" srcId="{D53AEA21-0A8C-4FD6-9609-EFD44E7C3AD3}" destId="{6DFD12D6-1CBB-4D39-AF23-E9975D85750F}" srcOrd="0" destOrd="0" presId="urn:microsoft.com/office/officeart/2008/layout/LinedList"/>
    <dgm:cxn modelId="{3EAEFAFF-D0D8-417E-8334-C18A41E6B6D5}" type="presParOf" srcId="{D53AEA21-0A8C-4FD6-9609-EFD44E7C3AD3}" destId="{C0E378D5-8B74-4A39-AFA0-0F3049EC6E80}" srcOrd="1" destOrd="0" presId="urn:microsoft.com/office/officeart/2008/layout/LinedList"/>
    <dgm:cxn modelId="{9E351E2E-9CFA-4393-B60B-1A0949F0676E}" type="presParOf" srcId="{F1389FF8-A607-4163-966C-6F17BEE9B7FF}" destId="{42286582-1D84-4458-B418-A70C2D561FAB}" srcOrd="2" destOrd="0" presId="urn:microsoft.com/office/officeart/2008/layout/LinedList"/>
    <dgm:cxn modelId="{BC1FE054-00E4-484D-8063-64D93C7969BC}" type="presParOf" srcId="{F1389FF8-A607-4163-966C-6F17BEE9B7FF}" destId="{93AD9838-C3EB-437F-972E-4DED50ABEC0A}" srcOrd="3" destOrd="0" presId="urn:microsoft.com/office/officeart/2008/layout/LinedList"/>
    <dgm:cxn modelId="{A1D2BE51-932E-457E-81E7-E702CE83E4F7}" type="presParOf" srcId="{93AD9838-C3EB-437F-972E-4DED50ABEC0A}" destId="{2F6E5F70-6E90-4D5E-A88F-C3472405FFAD}" srcOrd="0" destOrd="0" presId="urn:microsoft.com/office/officeart/2008/layout/LinedList"/>
    <dgm:cxn modelId="{AF9E1F48-FB86-4996-A9BE-14D6434B8066}" type="presParOf" srcId="{93AD9838-C3EB-437F-972E-4DED50ABEC0A}" destId="{319F0C8F-67F5-4BBA-9634-2F6C43F66186}" srcOrd="1" destOrd="0" presId="urn:microsoft.com/office/officeart/2008/layout/LinedList"/>
    <dgm:cxn modelId="{525D2BF1-0798-4FF4-972F-92FC33C2D21F}" type="presParOf" srcId="{F1389FF8-A607-4163-966C-6F17BEE9B7FF}" destId="{D3B62CF1-2A1F-4A9A-89CB-26F9C02EE9FD}" srcOrd="4" destOrd="0" presId="urn:microsoft.com/office/officeart/2008/layout/LinedList"/>
    <dgm:cxn modelId="{6D271FB8-B010-4B60-AE97-3645999EC0DB}" type="presParOf" srcId="{F1389FF8-A607-4163-966C-6F17BEE9B7FF}" destId="{9CEBD1B0-F355-41C5-97AE-2214D63DBD3F}" srcOrd="5" destOrd="0" presId="urn:microsoft.com/office/officeart/2008/layout/LinedList"/>
    <dgm:cxn modelId="{5B2E47E8-ECAA-4352-BB47-677AF49D96D0}" type="presParOf" srcId="{9CEBD1B0-F355-41C5-97AE-2214D63DBD3F}" destId="{31E10200-0778-401B-924C-C2FFF6DC27AD}" srcOrd="0" destOrd="0" presId="urn:microsoft.com/office/officeart/2008/layout/LinedList"/>
    <dgm:cxn modelId="{19040B48-822F-4229-8320-AC890D52DD1E}" type="presParOf" srcId="{9CEBD1B0-F355-41C5-97AE-2214D63DBD3F}" destId="{954626B6-AC39-422A-8ABD-7A3927AD6B5F}" srcOrd="1" destOrd="0" presId="urn:microsoft.com/office/officeart/2008/layout/LinedList"/>
    <dgm:cxn modelId="{8381A51F-ECA5-4E5B-A902-36A750DD001C}" type="presParOf" srcId="{F1389FF8-A607-4163-966C-6F17BEE9B7FF}" destId="{895D52D9-6EAA-408D-8248-1DDFC9926009}" srcOrd="6" destOrd="0" presId="urn:microsoft.com/office/officeart/2008/layout/LinedList"/>
    <dgm:cxn modelId="{09C67767-FBE5-4451-A807-118FD1CAD6D7}" type="presParOf" srcId="{F1389FF8-A607-4163-966C-6F17BEE9B7FF}" destId="{28F7115B-8592-4E1D-A63A-3ADB0A90A715}" srcOrd="7" destOrd="0" presId="urn:microsoft.com/office/officeart/2008/layout/LinedList"/>
    <dgm:cxn modelId="{3B0BD66C-0AE7-4249-8737-F1F0AF8B29EF}" type="presParOf" srcId="{28F7115B-8592-4E1D-A63A-3ADB0A90A715}" destId="{F2D16C85-5968-406F-BE2F-A70762C38D5D}" srcOrd="0" destOrd="0" presId="urn:microsoft.com/office/officeart/2008/layout/LinedList"/>
    <dgm:cxn modelId="{99F3E31A-C923-4D89-8178-8507F35A3FFF}" type="presParOf" srcId="{28F7115B-8592-4E1D-A63A-3ADB0A90A715}" destId="{C03949E9-1769-4FFB-A3D4-56F832D622F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C659979-BA69-49CA-AC68-44FCE123F1F4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A121F94-DFEE-47A3-9E21-7E7F04BA9C50}">
      <dgm:prSet/>
      <dgm:spPr/>
      <dgm:t>
        <a:bodyPr/>
        <a:lstStyle/>
        <a:p>
          <a:r>
            <a:rPr lang="en-US"/>
            <a:t>• E-Commerce tidak hanya sebatas jual beli produk secara online.</a:t>
          </a:r>
        </a:p>
      </dgm:t>
    </dgm:pt>
    <dgm:pt modelId="{FAACA55D-C74B-47E5-BADF-F1FAB1BFB7A5}" type="parTrans" cxnId="{323C9FD1-CDBD-4E06-9266-3002DD6FAB06}">
      <dgm:prSet/>
      <dgm:spPr/>
      <dgm:t>
        <a:bodyPr/>
        <a:lstStyle/>
        <a:p>
          <a:endParaRPr lang="en-US"/>
        </a:p>
      </dgm:t>
    </dgm:pt>
    <dgm:pt modelId="{5150C235-CB28-4AA6-8E66-9D842133CD00}" type="sibTrans" cxnId="{323C9FD1-CDBD-4E06-9266-3002DD6FAB06}">
      <dgm:prSet/>
      <dgm:spPr/>
      <dgm:t>
        <a:bodyPr/>
        <a:lstStyle/>
        <a:p>
          <a:endParaRPr lang="en-US"/>
        </a:p>
      </dgm:t>
    </dgm:pt>
    <dgm:pt modelId="{9B1AE2FE-8F91-4363-B693-914356117A05}">
      <dgm:prSet/>
      <dgm:spPr/>
      <dgm:t>
        <a:bodyPr/>
        <a:lstStyle/>
        <a:p>
          <a:r>
            <a:rPr lang="en-US"/>
            <a:t>• Melibatkan aktivitas pemasaran, transaksi, pengiriman, dan pelayanan pelanggan.</a:t>
          </a:r>
        </a:p>
      </dgm:t>
    </dgm:pt>
    <dgm:pt modelId="{9BBCD5A5-90FA-41AD-8164-45F3B1C4F0B0}" type="parTrans" cxnId="{4C4CB666-60E9-4D08-A5FE-3AC96C6F4976}">
      <dgm:prSet/>
      <dgm:spPr/>
      <dgm:t>
        <a:bodyPr/>
        <a:lstStyle/>
        <a:p>
          <a:endParaRPr lang="en-US"/>
        </a:p>
      </dgm:t>
    </dgm:pt>
    <dgm:pt modelId="{B5ADBA19-FEE3-4048-9D63-AE8A60BDBA6A}" type="sibTrans" cxnId="{4C4CB666-60E9-4D08-A5FE-3AC96C6F4976}">
      <dgm:prSet/>
      <dgm:spPr/>
      <dgm:t>
        <a:bodyPr/>
        <a:lstStyle/>
        <a:p>
          <a:endParaRPr lang="en-US"/>
        </a:p>
      </dgm:t>
    </dgm:pt>
    <dgm:pt modelId="{8832C9B5-3BB2-4529-9649-110D83C4B036}">
      <dgm:prSet/>
      <dgm:spPr/>
      <dgm:t>
        <a:bodyPr/>
        <a:lstStyle/>
        <a:p>
          <a:r>
            <a:rPr lang="en-US"/>
            <a:t>• Kesuksesan e-commerce bergantung pada sinergi semua komponen bisnis digital.</a:t>
          </a:r>
        </a:p>
      </dgm:t>
    </dgm:pt>
    <dgm:pt modelId="{48C55905-14B2-48E5-8219-72F9614F08CD}" type="parTrans" cxnId="{44889ACB-2D90-4B30-A4AB-9256FB0494C8}">
      <dgm:prSet/>
      <dgm:spPr/>
      <dgm:t>
        <a:bodyPr/>
        <a:lstStyle/>
        <a:p>
          <a:endParaRPr lang="en-US"/>
        </a:p>
      </dgm:t>
    </dgm:pt>
    <dgm:pt modelId="{FEFABB88-CDF0-4C25-BD0D-E5489BE5015A}" type="sibTrans" cxnId="{44889ACB-2D90-4B30-A4AB-9256FB0494C8}">
      <dgm:prSet/>
      <dgm:spPr/>
      <dgm:t>
        <a:bodyPr/>
        <a:lstStyle/>
        <a:p>
          <a:endParaRPr lang="en-US"/>
        </a:p>
      </dgm:t>
    </dgm:pt>
    <dgm:pt modelId="{F44C09ED-F392-4217-B6CD-2769D7F63C14}" type="pres">
      <dgm:prSet presAssocID="{7C659979-BA69-49CA-AC68-44FCE123F1F4}" presName="diagram" presStyleCnt="0">
        <dgm:presLayoutVars>
          <dgm:dir/>
          <dgm:resizeHandles val="exact"/>
        </dgm:presLayoutVars>
      </dgm:prSet>
      <dgm:spPr/>
    </dgm:pt>
    <dgm:pt modelId="{A0FEB4D5-9B1E-43C5-918C-3677AADB7028}" type="pres">
      <dgm:prSet presAssocID="{BA121F94-DFEE-47A3-9E21-7E7F04BA9C50}" presName="node" presStyleLbl="node1" presStyleIdx="0" presStyleCnt="3">
        <dgm:presLayoutVars>
          <dgm:bulletEnabled val="1"/>
        </dgm:presLayoutVars>
      </dgm:prSet>
      <dgm:spPr/>
    </dgm:pt>
    <dgm:pt modelId="{6E7418DA-C540-4371-B703-5A8A25889896}" type="pres">
      <dgm:prSet presAssocID="{5150C235-CB28-4AA6-8E66-9D842133CD00}" presName="sibTrans" presStyleLbl="sibTrans2D1" presStyleIdx="0" presStyleCnt="2"/>
      <dgm:spPr/>
    </dgm:pt>
    <dgm:pt modelId="{C18AAC71-E778-4209-95CE-633557B3536D}" type="pres">
      <dgm:prSet presAssocID="{5150C235-CB28-4AA6-8E66-9D842133CD00}" presName="connectorText" presStyleLbl="sibTrans2D1" presStyleIdx="0" presStyleCnt="2"/>
      <dgm:spPr/>
    </dgm:pt>
    <dgm:pt modelId="{7665B7D8-AAE0-4233-B024-EBC0D2AE58C3}" type="pres">
      <dgm:prSet presAssocID="{9B1AE2FE-8F91-4363-B693-914356117A05}" presName="node" presStyleLbl="node1" presStyleIdx="1" presStyleCnt="3">
        <dgm:presLayoutVars>
          <dgm:bulletEnabled val="1"/>
        </dgm:presLayoutVars>
      </dgm:prSet>
      <dgm:spPr/>
    </dgm:pt>
    <dgm:pt modelId="{016BC092-7EF8-4B86-8AF8-B1667FA19AFC}" type="pres">
      <dgm:prSet presAssocID="{B5ADBA19-FEE3-4048-9D63-AE8A60BDBA6A}" presName="sibTrans" presStyleLbl="sibTrans2D1" presStyleIdx="1" presStyleCnt="2"/>
      <dgm:spPr/>
    </dgm:pt>
    <dgm:pt modelId="{B18C22D2-3556-4260-9FBE-07AFEC0AF8A0}" type="pres">
      <dgm:prSet presAssocID="{B5ADBA19-FEE3-4048-9D63-AE8A60BDBA6A}" presName="connectorText" presStyleLbl="sibTrans2D1" presStyleIdx="1" presStyleCnt="2"/>
      <dgm:spPr/>
    </dgm:pt>
    <dgm:pt modelId="{3B342949-D91B-486A-8CC1-875A254FF0B1}" type="pres">
      <dgm:prSet presAssocID="{8832C9B5-3BB2-4529-9649-110D83C4B036}" presName="node" presStyleLbl="node1" presStyleIdx="2" presStyleCnt="3">
        <dgm:presLayoutVars>
          <dgm:bulletEnabled val="1"/>
        </dgm:presLayoutVars>
      </dgm:prSet>
      <dgm:spPr/>
    </dgm:pt>
  </dgm:ptLst>
  <dgm:cxnLst>
    <dgm:cxn modelId="{3F92E92D-4B84-4F2E-AF8A-ED304C23338F}" type="presOf" srcId="{5150C235-CB28-4AA6-8E66-9D842133CD00}" destId="{6E7418DA-C540-4371-B703-5A8A25889896}" srcOrd="0" destOrd="0" presId="urn:microsoft.com/office/officeart/2005/8/layout/process5"/>
    <dgm:cxn modelId="{6DBFCD36-8C6B-4AE8-88B2-59E79643A513}" type="presOf" srcId="{7C659979-BA69-49CA-AC68-44FCE123F1F4}" destId="{F44C09ED-F392-4217-B6CD-2769D7F63C14}" srcOrd="0" destOrd="0" presId="urn:microsoft.com/office/officeart/2005/8/layout/process5"/>
    <dgm:cxn modelId="{563C985E-9D45-4820-ABE0-97F533A132C0}" type="presOf" srcId="{BA121F94-DFEE-47A3-9E21-7E7F04BA9C50}" destId="{A0FEB4D5-9B1E-43C5-918C-3677AADB7028}" srcOrd="0" destOrd="0" presId="urn:microsoft.com/office/officeart/2005/8/layout/process5"/>
    <dgm:cxn modelId="{4C4CB666-60E9-4D08-A5FE-3AC96C6F4976}" srcId="{7C659979-BA69-49CA-AC68-44FCE123F1F4}" destId="{9B1AE2FE-8F91-4363-B693-914356117A05}" srcOrd="1" destOrd="0" parTransId="{9BBCD5A5-90FA-41AD-8164-45F3B1C4F0B0}" sibTransId="{B5ADBA19-FEE3-4048-9D63-AE8A60BDBA6A}"/>
    <dgm:cxn modelId="{AEA42684-116D-4C3B-8F56-4C7F94300A3E}" type="presOf" srcId="{5150C235-CB28-4AA6-8E66-9D842133CD00}" destId="{C18AAC71-E778-4209-95CE-633557B3536D}" srcOrd="1" destOrd="0" presId="urn:microsoft.com/office/officeart/2005/8/layout/process5"/>
    <dgm:cxn modelId="{ED84D08C-FA9A-4198-91F4-78490FA96911}" type="presOf" srcId="{B5ADBA19-FEE3-4048-9D63-AE8A60BDBA6A}" destId="{016BC092-7EF8-4B86-8AF8-B1667FA19AFC}" srcOrd="0" destOrd="0" presId="urn:microsoft.com/office/officeart/2005/8/layout/process5"/>
    <dgm:cxn modelId="{0129619B-69AB-4578-80E1-803F1ADB78DD}" type="presOf" srcId="{9B1AE2FE-8F91-4363-B693-914356117A05}" destId="{7665B7D8-AAE0-4233-B024-EBC0D2AE58C3}" srcOrd="0" destOrd="0" presId="urn:microsoft.com/office/officeart/2005/8/layout/process5"/>
    <dgm:cxn modelId="{E585679B-3D73-4BC1-A53C-130E35A504AB}" type="presOf" srcId="{8832C9B5-3BB2-4529-9649-110D83C4B036}" destId="{3B342949-D91B-486A-8CC1-875A254FF0B1}" srcOrd="0" destOrd="0" presId="urn:microsoft.com/office/officeart/2005/8/layout/process5"/>
    <dgm:cxn modelId="{44889ACB-2D90-4B30-A4AB-9256FB0494C8}" srcId="{7C659979-BA69-49CA-AC68-44FCE123F1F4}" destId="{8832C9B5-3BB2-4529-9649-110D83C4B036}" srcOrd="2" destOrd="0" parTransId="{48C55905-14B2-48E5-8219-72F9614F08CD}" sibTransId="{FEFABB88-CDF0-4C25-BD0D-E5489BE5015A}"/>
    <dgm:cxn modelId="{323C9FD1-CDBD-4E06-9266-3002DD6FAB06}" srcId="{7C659979-BA69-49CA-AC68-44FCE123F1F4}" destId="{BA121F94-DFEE-47A3-9E21-7E7F04BA9C50}" srcOrd="0" destOrd="0" parTransId="{FAACA55D-C74B-47E5-BADF-F1FAB1BFB7A5}" sibTransId="{5150C235-CB28-4AA6-8E66-9D842133CD00}"/>
    <dgm:cxn modelId="{2D1DA1D7-FB78-4BE5-8404-8CDC7A9E885D}" type="presOf" srcId="{B5ADBA19-FEE3-4048-9D63-AE8A60BDBA6A}" destId="{B18C22D2-3556-4260-9FBE-07AFEC0AF8A0}" srcOrd="1" destOrd="0" presId="urn:microsoft.com/office/officeart/2005/8/layout/process5"/>
    <dgm:cxn modelId="{46D9BC81-D28C-44E7-8EF4-619260D8E5DB}" type="presParOf" srcId="{F44C09ED-F392-4217-B6CD-2769D7F63C14}" destId="{A0FEB4D5-9B1E-43C5-918C-3677AADB7028}" srcOrd="0" destOrd="0" presId="urn:microsoft.com/office/officeart/2005/8/layout/process5"/>
    <dgm:cxn modelId="{2CA7B890-D559-4D15-9854-C0331362126D}" type="presParOf" srcId="{F44C09ED-F392-4217-B6CD-2769D7F63C14}" destId="{6E7418DA-C540-4371-B703-5A8A25889896}" srcOrd="1" destOrd="0" presId="urn:microsoft.com/office/officeart/2005/8/layout/process5"/>
    <dgm:cxn modelId="{E44B0783-59A5-4394-AFEC-0E2B7BE76F92}" type="presParOf" srcId="{6E7418DA-C540-4371-B703-5A8A25889896}" destId="{C18AAC71-E778-4209-95CE-633557B3536D}" srcOrd="0" destOrd="0" presId="urn:microsoft.com/office/officeart/2005/8/layout/process5"/>
    <dgm:cxn modelId="{99C25FD5-FB3A-4C01-809E-532460678292}" type="presParOf" srcId="{F44C09ED-F392-4217-B6CD-2769D7F63C14}" destId="{7665B7D8-AAE0-4233-B024-EBC0D2AE58C3}" srcOrd="2" destOrd="0" presId="urn:microsoft.com/office/officeart/2005/8/layout/process5"/>
    <dgm:cxn modelId="{23A6FE03-0C13-4A7F-B759-E7F7CE5B26A5}" type="presParOf" srcId="{F44C09ED-F392-4217-B6CD-2769D7F63C14}" destId="{016BC092-7EF8-4B86-8AF8-B1667FA19AFC}" srcOrd="3" destOrd="0" presId="urn:microsoft.com/office/officeart/2005/8/layout/process5"/>
    <dgm:cxn modelId="{3D893458-5165-4E03-8F0E-14EF4BBBDA22}" type="presParOf" srcId="{016BC092-7EF8-4B86-8AF8-B1667FA19AFC}" destId="{B18C22D2-3556-4260-9FBE-07AFEC0AF8A0}" srcOrd="0" destOrd="0" presId="urn:microsoft.com/office/officeart/2005/8/layout/process5"/>
    <dgm:cxn modelId="{C03D5028-EA7D-4137-8F23-AC2386D9E878}" type="presParOf" srcId="{F44C09ED-F392-4217-B6CD-2769D7F63C14}" destId="{3B342949-D91B-486A-8CC1-875A254FF0B1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BA898B-E1AA-4257-AEB0-50751616EB7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25E8F72-8629-4D6A-B45F-9921B4ED98E5}">
      <dgm:prSet/>
      <dgm:spPr/>
      <dgm:t>
        <a:bodyPr/>
        <a:lstStyle/>
        <a:p>
          <a:r>
            <a:rPr lang="en-US"/>
            <a:t>1. Pemasaran Digital (Digital Marketing)</a:t>
          </a:r>
        </a:p>
      </dgm:t>
    </dgm:pt>
    <dgm:pt modelId="{95C26E03-9A92-4954-8EE2-1FCB27709637}" type="parTrans" cxnId="{A3AD7F41-78DA-45E5-9965-ABA18A3C35FB}">
      <dgm:prSet/>
      <dgm:spPr/>
      <dgm:t>
        <a:bodyPr/>
        <a:lstStyle/>
        <a:p>
          <a:endParaRPr lang="en-US"/>
        </a:p>
      </dgm:t>
    </dgm:pt>
    <dgm:pt modelId="{B5EE4162-2D83-48CD-8505-BF4A80FDB4AA}" type="sibTrans" cxnId="{A3AD7F41-78DA-45E5-9965-ABA18A3C35FB}">
      <dgm:prSet/>
      <dgm:spPr/>
      <dgm:t>
        <a:bodyPr/>
        <a:lstStyle/>
        <a:p>
          <a:endParaRPr lang="en-US"/>
        </a:p>
      </dgm:t>
    </dgm:pt>
    <dgm:pt modelId="{43790CA1-948C-4772-B16C-62460A071A17}">
      <dgm:prSet/>
      <dgm:spPr/>
      <dgm:t>
        <a:bodyPr/>
        <a:lstStyle/>
        <a:p>
          <a:r>
            <a:rPr lang="en-US"/>
            <a:t>2. Penjualan Online (Online Selling)</a:t>
          </a:r>
        </a:p>
      </dgm:t>
    </dgm:pt>
    <dgm:pt modelId="{9BF36B0D-5859-48D4-B56E-49967E62311A}" type="parTrans" cxnId="{344B116A-D65D-49C9-94D4-3D7B09B869C2}">
      <dgm:prSet/>
      <dgm:spPr/>
      <dgm:t>
        <a:bodyPr/>
        <a:lstStyle/>
        <a:p>
          <a:endParaRPr lang="en-US"/>
        </a:p>
      </dgm:t>
    </dgm:pt>
    <dgm:pt modelId="{B74AE074-742F-4BA7-9F2F-88F9636BB7C1}" type="sibTrans" cxnId="{344B116A-D65D-49C9-94D4-3D7B09B869C2}">
      <dgm:prSet/>
      <dgm:spPr/>
      <dgm:t>
        <a:bodyPr/>
        <a:lstStyle/>
        <a:p>
          <a:endParaRPr lang="en-US"/>
        </a:p>
      </dgm:t>
    </dgm:pt>
    <dgm:pt modelId="{8DD4F00F-BFAF-44BD-9216-5AAC37809BAF}">
      <dgm:prSet/>
      <dgm:spPr/>
      <dgm:t>
        <a:bodyPr/>
        <a:lstStyle/>
        <a:p>
          <a:r>
            <a:rPr lang="en-US"/>
            <a:t>3. Transaksi Elektronik (E-Transaction)</a:t>
          </a:r>
        </a:p>
      </dgm:t>
    </dgm:pt>
    <dgm:pt modelId="{6880DDC0-4864-4DBE-9BB2-148B8DD2E96E}" type="parTrans" cxnId="{666D718D-177E-4342-850B-4973A02A0C77}">
      <dgm:prSet/>
      <dgm:spPr/>
      <dgm:t>
        <a:bodyPr/>
        <a:lstStyle/>
        <a:p>
          <a:endParaRPr lang="en-US"/>
        </a:p>
      </dgm:t>
    </dgm:pt>
    <dgm:pt modelId="{1B4E944F-722F-4006-9DF5-8F2C0A847D40}" type="sibTrans" cxnId="{666D718D-177E-4342-850B-4973A02A0C77}">
      <dgm:prSet/>
      <dgm:spPr/>
      <dgm:t>
        <a:bodyPr/>
        <a:lstStyle/>
        <a:p>
          <a:endParaRPr lang="en-US"/>
        </a:p>
      </dgm:t>
    </dgm:pt>
    <dgm:pt modelId="{A2210F5F-E95F-46E1-8473-2184120E7E9E}">
      <dgm:prSet/>
      <dgm:spPr/>
      <dgm:t>
        <a:bodyPr/>
        <a:lstStyle/>
        <a:p>
          <a:r>
            <a:rPr lang="en-US"/>
            <a:t>4. Distribusi &amp; Logistik</a:t>
          </a:r>
        </a:p>
      </dgm:t>
    </dgm:pt>
    <dgm:pt modelId="{F732012D-8FEA-4093-B5CE-11D78054AB65}" type="parTrans" cxnId="{24A21746-175C-439A-9E94-487D276AB9C4}">
      <dgm:prSet/>
      <dgm:spPr/>
      <dgm:t>
        <a:bodyPr/>
        <a:lstStyle/>
        <a:p>
          <a:endParaRPr lang="en-US"/>
        </a:p>
      </dgm:t>
    </dgm:pt>
    <dgm:pt modelId="{A7B1785E-BDBE-4F66-AE6C-5F4023D87E66}" type="sibTrans" cxnId="{24A21746-175C-439A-9E94-487D276AB9C4}">
      <dgm:prSet/>
      <dgm:spPr/>
      <dgm:t>
        <a:bodyPr/>
        <a:lstStyle/>
        <a:p>
          <a:endParaRPr lang="en-US"/>
        </a:p>
      </dgm:t>
    </dgm:pt>
    <dgm:pt modelId="{A8DE1F05-F7A4-4490-B7BE-77BB656BB02E}">
      <dgm:prSet/>
      <dgm:spPr/>
      <dgm:t>
        <a:bodyPr/>
        <a:lstStyle/>
        <a:p>
          <a:r>
            <a:rPr lang="en-US"/>
            <a:t>5. Layanan Pelanggan (Customer Service)</a:t>
          </a:r>
        </a:p>
      </dgm:t>
    </dgm:pt>
    <dgm:pt modelId="{131B5458-7DDD-467A-A16E-2FB46F0B46D5}" type="parTrans" cxnId="{DD6A4B7D-9F8E-4B81-9A76-629B93B46A8C}">
      <dgm:prSet/>
      <dgm:spPr/>
      <dgm:t>
        <a:bodyPr/>
        <a:lstStyle/>
        <a:p>
          <a:endParaRPr lang="en-US"/>
        </a:p>
      </dgm:t>
    </dgm:pt>
    <dgm:pt modelId="{A39D4C88-FA02-45C0-9F51-3266EA8E68B8}" type="sibTrans" cxnId="{DD6A4B7D-9F8E-4B81-9A76-629B93B46A8C}">
      <dgm:prSet/>
      <dgm:spPr/>
      <dgm:t>
        <a:bodyPr/>
        <a:lstStyle/>
        <a:p>
          <a:endParaRPr lang="en-US"/>
        </a:p>
      </dgm:t>
    </dgm:pt>
    <dgm:pt modelId="{324BE298-BA79-409F-B172-B60EDB1E10C2}" type="pres">
      <dgm:prSet presAssocID="{FFBA898B-E1AA-4257-AEB0-50751616EB73}" presName="linear" presStyleCnt="0">
        <dgm:presLayoutVars>
          <dgm:animLvl val="lvl"/>
          <dgm:resizeHandles val="exact"/>
        </dgm:presLayoutVars>
      </dgm:prSet>
      <dgm:spPr/>
    </dgm:pt>
    <dgm:pt modelId="{7A5E1E9B-04B9-4C0D-9604-E5192BEF030D}" type="pres">
      <dgm:prSet presAssocID="{325E8F72-8629-4D6A-B45F-9921B4ED98E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7C8D41F1-41F0-4A85-AAAC-106ABF4E9C38}" type="pres">
      <dgm:prSet presAssocID="{B5EE4162-2D83-48CD-8505-BF4A80FDB4AA}" presName="spacer" presStyleCnt="0"/>
      <dgm:spPr/>
    </dgm:pt>
    <dgm:pt modelId="{4EAA0068-6AB4-4C76-B81A-92CF8D3142EB}" type="pres">
      <dgm:prSet presAssocID="{43790CA1-948C-4772-B16C-62460A071A1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693EAFC6-231F-40AB-978F-3A0A88EB1317}" type="pres">
      <dgm:prSet presAssocID="{B74AE074-742F-4BA7-9F2F-88F9636BB7C1}" presName="spacer" presStyleCnt="0"/>
      <dgm:spPr/>
    </dgm:pt>
    <dgm:pt modelId="{F3A3FC0A-1797-4089-B7E6-DB6C7BD22AD4}" type="pres">
      <dgm:prSet presAssocID="{8DD4F00F-BFAF-44BD-9216-5AAC37809BAF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E60BCB5-91D1-49D4-A11A-7475E785ED8E}" type="pres">
      <dgm:prSet presAssocID="{1B4E944F-722F-4006-9DF5-8F2C0A847D40}" presName="spacer" presStyleCnt="0"/>
      <dgm:spPr/>
    </dgm:pt>
    <dgm:pt modelId="{BC12FCC9-05B7-4CF6-80B7-91915A5A2185}" type="pres">
      <dgm:prSet presAssocID="{A2210F5F-E95F-46E1-8473-2184120E7E9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AD5A07B-B431-44D2-9083-C3DD9C3374C4}" type="pres">
      <dgm:prSet presAssocID="{A7B1785E-BDBE-4F66-AE6C-5F4023D87E66}" presName="spacer" presStyleCnt="0"/>
      <dgm:spPr/>
    </dgm:pt>
    <dgm:pt modelId="{D540457E-426C-4408-B2DE-A8FA5E5664E1}" type="pres">
      <dgm:prSet presAssocID="{A8DE1F05-F7A4-4490-B7BE-77BB656BB02E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2168E22C-1735-48AF-9A0D-85117EC3FFC9}" type="presOf" srcId="{43790CA1-948C-4772-B16C-62460A071A17}" destId="{4EAA0068-6AB4-4C76-B81A-92CF8D3142EB}" srcOrd="0" destOrd="0" presId="urn:microsoft.com/office/officeart/2005/8/layout/vList2"/>
    <dgm:cxn modelId="{A3AD7F41-78DA-45E5-9965-ABA18A3C35FB}" srcId="{FFBA898B-E1AA-4257-AEB0-50751616EB73}" destId="{325E8F72-8629-4D6A-B45F-9921B4ED98E5}" srcOrd="0" destOrd="0" parTransId="{95C26E03-9A92-4954-8EE2-1FCB27709637}" sibTransId="{B5EE4162-2D83-48CD-8505-BF4A80FDB4AA}"/>
    <dgm:cxn modelId="{24A21746-175C-439A-9E94-487D276AB9C4}" srcId="{FFBA898B-E1AA-4257-AEB0-50751616EB73}" destId="{A2210F5F-E95F-46E1-8473-2184120E7E9E}" srcOrd="3" destOrd="0" parTransId="{F732012D-8FEA-4093-B5CE-11D78054AB65}" sibTransId="{A7B1785E-BDBE-4F66-AE6C-5F4023D87E66}"/>
    <dgm:cxn modelId="{344B116A-D65D-49C9-94D4-3D7B09B869C2}" srcId="{FFBA898B-E1AA-4257-AEB0-50751616EB73}" destId="{43790CA1-948C-4772-B16C-62460A071A17}" srcOrd="1" destOrd="0" parTransId="{9BF36B0D-5859-48D4-B56E-49967E62311A}" sibTransId="{B74AE074-742F-4BA7-9F2F-88F9636BB7C1}"/>
    <dgm:cxn modelId="{0DF78A6A-CEB3-472F-8957-4027FC24F972}" type="presOf" srcId="{FFBA898B-E1AA-4257-AEB0-50751616EB73}" destId="{324BE298-BA79-409F-B172-B60EDB1E10C2}" srcOrd="0" destOrd="0" presId="urn:microsoft.com/office/officeart/2005/8/layout/vList2"/>
    <dgm:cxn modelId="{CA0FF352-E383-4D05-9E7E-9AC1246F90F5}" type="presOf" srcId="{A2210F5F-E95F-46E1-8473-2184120E7E9E}" destId="{BC12FCC9-05B7-4CF6-80B7-91915A5A2185}" srcOrd="0" destOrd="0" presId="urn:microsoft.com/office/officeart/2005/8/layout/vList2"/>
    <dgm:cxn modelId="{98BD1077-52CB-4471-8AA9-133090473204}" type="presOf" srcId="{8DD4F00F-BFAF-44BD-9216-5AAC37809BAF}" destId="{F3A3FC0A-1797-4089-B7E6-DB6C7BD22AD4}" srcOrd="0" destOrd="0" presId="urn:microsoft.com/office/officeart/2005/8/layout/vList2"/>
    <dgm:cxn modelId="{DD6A4B7D-9F8E-4B81-9A76-629B93B46A8C}" srcId="{FFBA898B-E1AA-4257-AEB0-50751616EB73}" destId="{A8DE1F05-F7A4-4490-B7BE-77BB656BB02E}" srcOrd="4" destOrd="0" parTransId="{131B5458-7DDD-467A-A16E-2FB46F0B46D5}" sibTransId="{A39D4C88-FA02-45C0-9F51-3266EA8E68B8}"/>
    <dgm:cxn modelId="{666D718D-177E-4342-850B-4973A02A0C77}" srcId="{FFBA898B-E1AA-4257-AEB0-50751616EB73}" destId="{8DD4F00F-BFAF-44BD-9216-5AAC37809BAF}" srcOrd="2" destOrd="0" parTransId="{6880DDC0-4864-4DBE-9BB2-148B8DD2E96E}" sibTransId="{1B4E944F-722F-4006-9DF5-8F2C0A847D40}"/>
    <dgm:cxn modelId="{98BC9DC7-5354-45A3-8A52-49B7A4CA56F6}" type="presOf" srcId="{325E8F72-8629-4D6A-B45F-9921B4ED98E5}" destId="{7A5E1E9B-04B9-4C0D-9604-E5192BEF030D}" srcOrd="0" destOrd="0" presId="urn:microsoft.com/office/officeart/2005/8/layout/vList2"/>
    <dgm:cxn modelId="{0A36EAD9-82D5-4452-B1AD-92DCDE045F83}" type="presOf" srcId="{A8DE1F05-F7A4-4490-B7BE-77BB656BB02E}" destId="{D540457E-426C-4408-B2DE-A8FA5E5664E1}" srcOrd="0" destOrd="0" presId="urn:microsoft.com/office/officeart/2005/8/layout/vList2"/>
    <dgm:cxn modelId="{CCC423FA-D29F-4CB1-AB34-7494B4C22689}" type="presParOf" srcId="{324BE298-BA79-409F-B172-B60EDB1E10C2}" destId="{7A5E1E9B-04B9-4C0D-9604-E5192BEF030D}" srcOrd="0" destOrd="0" presId="urn:microsoft.com/office/officeart/2005/8/layout/vList2"/>
    <dgm:cxn modelId="{5A8FA540-825A-497B-A243-40731114EED9}" type="presParOf" srcId="{324BE298-BA79-409F-B172-B60EDB1E10C2}" destId="{7C8D41F1-41F0-4A85-AAAC-106ABF4E9C38}" srcOrd="1" destOrd="0" presId="urn:microsoft.com/office/officeart/2005/8/layout/vList2"/>
    <dgm:cxn modelId="{A0883262-8561-49AA-8FCB-BF0A812798FB}" type="presParOf" srcId="{324BE298-BA79-409F-B172-B60EDB1E10C2}" destId="{4EAA0068-6AB4-4C76-B81A-92CF8D3142EB}" srcOrd="2" destOrd="0" presId="urn:microsoft.com/office/officeart/2005/8/layout/vList2"/>
    <dgm:cxn modelId="{0F2F2783-098C-439E-8157-D1FE83F7BCFF}" type="presParOf" srcId="{324BE298-BA79-409F-B172-B60EDB1E10C2}" destId="{693EAFC6-231F-40AB-978F-3A0A88EB1317}" srcOrd="3" destOrd="0" presId="urn:microsoft.com/office/officeart/2005/8/layout/vList2"/>
    <dgm:cxn modelId="{6F0F49C3-BDAA-4DF3-887B-4DC981D0B10F}" type="presParOf" srcId="{324BE298-BA79-409F-B172-B60EDB1E10C2}" destId="{F3A3FC0A-1797-4089-B7E6-DB6C7BD22AD4}" srcOrd="4" destOrd="0" presId="urn:microsoft.com/office/officeart/2005/8/layout/vList2"/>
    <dgm:cxn modelId="{97496377-4846-4A90-A614-315F4ADBDD0E}" type="presParOf" srcId="{324BE298-BA79-409F-B172-B60EDB1E10C2}" destId="{FE60BCB5-91D1-49D4-A11A-7475E785ED8E}" srcOrd="5" destOrd="0" presId="urn:microsoft.com/office/officeart/2005/8/layout/vList2"/>
    <dgm:cxn modelId="{622772A3-04AD-4B8F-A56A-95854A5DFF94}" type="presParOf" srcId="{324BE298-BA79-409F-B172-B60EDB1E10C2}" destId="{BC12FCC9-05B7-4CF6-80B7-91915A5A2185}" srcOrd="6" destOrd="0" presId="urn:microsoft.com/office/officeart/2005/8/layout/vList2"/>
    <dgm:cxn modelId="{370960E3-9031-4437-B387-BEDAE8660D4C}" type="presParOf" srcId="{324BE298-BA79-409F-B172-B60EDB1E10C2}" destId="{CAD5A07B-B431-44D2-9083-C3DD9C3374C4}" srcOrd="7" destOrd="0" presId="urn:microsoft.com/office/officeart/2005/8/layout/vList2"/>
    <dgm:cxn modelId="{40FB6963-FB03-48C5-A30B-5D1845968546}" type="presParOf" srcId="{324BE298-BA79-409F-B172-B60EDB1E10C2}" destId="{D540457E-426C-4408-B2DE-A8FA5E5664E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598479-A9F1-48F1-B23D-708065FA5C8C}" type="doc">
      <dgm:prSet loTypeId="urn:microsoft.com/office/officeart/2005/8/layout/cycle1" loCatId="cycle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5E3F15C-CE30-4437-8500-5CF1964638DD}">
      <dgm:prSet/>
      <dgm:spPr/>
      <dgm:t>
        <a:bodyPr/>
        <a:lstStyle/>
        <a:p>
          <a:r>
            <a:rPr lang="en-US"/>
            <a:t>Menurut Laudon &amp; Traver (2022):</a:t>
          </a:r>
        </a:p>
      </dgm:t>
    </dgm:pt>
    <dgm:pt modelId="{8F61F8DB-A49F-4F15-87AF-C212987FF2D0}" type="parTrans" cxnId="{56C308CA-EAC0-497F-853B-078AE6975DAB}">
      <dgm:prSet/>
      <dgm:spPr/>
      <dgm:t>
        <a:bodyPr/>
        <a:lstStyle/>
        <a:p>
          <a:endParaRPr lang="en-US"/>
        </a:p>
      </dgm:t>
    </dgm:pt>
    <dgm:pt modelId="{D9A0EEF1-87F1-40D1-8D18-FDA562F7C584}" type="sibTrans" cxnId="{56C308CA-EAC0-497F-853B-078AE6975DAB}">
      <dgm:prSet/>
      <dgm:spPr/>
      <dgm:t>
        <a:bodyPr/>
        <a:lstStyle/>
        <a:p>
          <a:endParaRPr lang="en-US"/>
        </a:p>
      </dgm:t>
    </dgm:pt>
    <dgm:pt modelId="{9F581D33-210A-4369-8B07-35EC8D046606}">
      <dgm:prSet/>
      <dgm:spPr/>
      <dgm:t>
        <a:bodyPr/>
        <a:lstStyle/>
        <a:p>
          <a:r>
            <a:rPr lang="en-US"/>
            <a:t>1. Information Sharing</a:t>
          </a:r>
        </a:p>
      </dgm:t>
    </dgm:pt>
    <dgm:pt modelId="{16694609-49B9-4B1F-BF33-F2F2E9E1C347}" type="parTrans" cxnId="{8182AA3D-9B6D-4A1E-9A70-28401C63FA16}">
      <dgm:prSet/>
      <dgm:spPr/>
      <dgm:t>
        <a:bodyPr/>
        <a:lstStyle/>
        <a:p>
          <a:endParaRPr lang="en-US"/>
        </a:p>
      </dgm:t>
    </dgm:pt>
    <dgm:pt modelId="{B6F5B94F-D788-4BE8-83F2-61D752F6CABE}" type="sibTrans" cxnId="{8182AA3D-9B6D-4A1E-9A70-28401C63FA16}">
      <dgm:prSet/>
      <dgm:spPr/>
      <dgm:t>
        <a:bodyPr/>
        <a:lstStyle/>
        <a:p>
          <a:endParaRPr lang="en-US"/>
        </a:p>
      </dgm:t>
    </dgm:pt>
    <dgm:pt modelId="{4B1C7527-0126-4326-991F-DD3A37F160F6}">
      <dgm:prSet/>
      <dgm:spPr/>
      <dgm:t>
        <a:bodyPr/>
        <a:lstStyle/>
        <a:p>
          <a:r>
            <a:rPr lang="en-US"/>
            <a:t>2. Ordering Process</a:t>
          </a:r>
        </a:p>
      </dgm:t>
    </dgm:pt>
    <dgm:pt modelId="{9061A411-3408-49DC-8714-02993400B0A6}" type="parTrans" cxnId="{99210415-6457-47A6-9AE4-D45C00173A1C}">
      <dgm:prSet/>
      <dgm:spPr/>
      <dgm:t>
        <a:bodyPr/>
        <a:lstStyle/>
        <a:p>
          <a:endParaRPr lang="en-US"/>
        </a:p>
      </dgm:t>
    </dgm:pt>
    <dgm:pt modelId="{A64C72E8-93AA-4B7B-B8CF-83E9AC417320}" type="sibTrans" cxnId="{99210415-6457-47A6-9AE4-D45C00173A1C}">
      <dgm:prSet/>
      <dgm:spPr/>
      <dgm:t>
        <a:bodyPr/>
        <a:lstStyle/>
        <a:p>
          <a:endParaRPr lang="en-US"/>
        </a:p>
      </dgm:t>
    </dgm:pt>
    <dgm:pt modelId="{EB1A87C6-DA5C-40DB-B743-C8F10F3EEE9E}">
      <dgm:prSet/>
      <dgm:spPr/>
      <dgm:t>
        <a:bodyPr/>
        <a:lstStyle/>
        <a:p>
          <a:r>
            <a:rPr lang="en-US"/>
            <a:t>3. Payment Process</a:t>
          </a:r>
        </a:p>
      </dgm:t>
    </dgm:pt>
    <dgm:pt modelId="{C1C74CA4-0FCF-4EC6-BD8B-83F5491F79B0}" type="parTrans" cxnId="{5AF41D4B-21C6-41E3-9C2C-03FBC0B67B56}">
      <dgm:prSet/>
      <dgm:spPr/>
      <dgm:t>
        <a:bodyPr/>
        <a:lstStyle/>
        <a:p>
          <a:endParaRPr lang="en-US"/>
        </a:p>
      </dgm:t>
    </dgm:pt>
    <dgm:pt modelId="{3D628FF7-F1B9-421C-9F65-46FE2F439911}" type="sibTrans" cxnId="{5AF41D4B-21C6-41E3-9C2C-03FBC0B67B56}">
      <dgm:prSet/>
      <dgm:spPr/>
      <dgm:t>
        <a:bodyPr/>
        <a:lstStyle/>
        <a:p>
          <a:endParaRPr lang="en-US"/>
        </a:p>
      </dgm:t>
    </dgm:pt>
    <dgm:pt modelId="{E172E127-B0AC-4387-B7D8-5F9DAC09EB91}">
      <dgm:prSet/>
      <dgm:spPr/>
      <dgm:t>
        <a:bodyPr/>
        <a:lstStyle/>
        <a:p>
          <a:r>
            <a:rPr lang="en-US"/>
            <a:t>4. Fulfillment</a:t>
          </a:r>
        </a:p>
      </dgm:t>
    </dgm:pt>
    <dgm:pt modelId="{5C982DDA-109D-4C28-8BAA-A90FBBB7BBEC}" type="parTrans" cxnId="{94C295F0-9E93-475F-88FB-3E5E4E6C92F8}">
      <dgm:prSet/>
      <dgm:spPr/>
      <dgm:t>
        <a:bodyPr/>
        <a:lstStyle/>
        <a:p>
          <a:endParaRPr lang="en-US"/>
        </a:p>
      </dgm:t>
    </dgm:pt>
    <dgm:pt modelId="{CA51DD6C-27E9-4967-82A6-65676C4E7708}" type="sibTrans" cxnId="{94C295F0-9E93-475F-88FB-3E5E4E6C92F8}">
      <dgm:prSet/>
      <dgm:spPr/>
      <dgm:t>
        <a:bodyPr/>
        <a:lstStyle/>
        <a:p>
          <a:endParaRPr lang="en-US"/>
        </a:p>
      </dgm:t>
    </dgm:pt>
    <dgm:pt modelId="{D58CDE84-31AD-4521-9799-3EE1174A821E}">
      <dgm:prSet/>
      <dgm:spPr/>
      <dgm:t>
        <a:bodyPr/>
        <a:lstStyle/>
        <a:p>
          <a:r>
            <a:rPr lang="en-US"/>
            <a:t>5. After-Sales Service</a:t>
          </a:r>
        </a:p>
      </dgm:t>
    </dgm:pt>
    <dgm:pt modelId="{D18EF26B-6FC1-4BFA-BC25-7AA8B59E2978}" type="parTrans" cxnId="{25C2E57A-02A9-4139-BF18-DB7572A0C436}">
      <dgm:prSet/>
      <dgm:spPr/>
      <dgm:t>
        <a:bodyPr/>
        <a:lstStyle/>
        <a:p>
          <a:endParaRPr lang="en-US"/>
        </a:p>
      </dgm:t>
    </dgm:pt>
    <dgm:pt modelId="{8AD1EC62-2EEC-4378-AC87-F9B43D942EAA}" type="sibTrans" cxnId="{25C2E57A-02A9-4139-BF18-DB7572A0C436}">
      <dgm:prSet/>
      <dgm:spPr/>
      <dgm:t>
        <a:bodyPr/>
        <a:lstStyle/>
        <a:p>
          <a:endParaRPr lang="en-US"/>
        </a:p>
      </dgm:t>
    </dgm:pt>
    <dgm:pt modelId="{14A20170-267B-46FC-BF7A-07DA899A5EC4}" type="pres">
      <dgm:prSet presAssocID="{53598479-A9F1-48F1-B23D-708065FA5C8C}" presName="cycle" presStyleCnt="0">
        <dgm:presLayoutVars>
          <dgm:dir/>
          <dgm:resizeHandles val="exact"/>
        </dgm:presLayoutVars>
      </dgm:prSet>
      <dgm:spPr/>
    </dgm:pt>
    <dgm:pt modelId="{42FF3843-66E8-46A1-A04E-660B70D80BCC}" type="pres">
      <dgm:prSet presAssocID="{35E3F15C-CE30-4437-8500-5CF1964638DD}" presName="dummy" presStyleCnt="0"/>
      <dgm:spPr/>
    </dgm:pt>
    <dgm:pt modelId="{0E158531-2F72-47D8-BBF1-5AD8D539A45D}" type="pres">
      <dgm:prSet presAssocID="{35E3F15C-CE30-4437-8500-5CF1964638DD}" presName="node" presStyleLbl="revTx" presStyleIdx="0" presStyleCnt="6">
        <dgm:presLayoutVars>
          <dgm:bulletEnabled val="1"/>
        </dgm:presLayoutVars>
      </dgm:prSet>
      <dgm:spPr/>
    </dgm:pt>
    <dgm:pt modelId="{0A27E0AA-F4CB-47E1-83D7-A83321BF3B2F}" type="pres">
      <dgm:prSet presAssocID="{D9A0EEF1-87F1-40D1-8D18-FDA562F7C584}" presName="sibTrans" presStyleLbl="node1" presStyleIdx="0" presStyleCnt="6"/>
      <dgm:spPr/>
    </dgm:pt>
    <dgm:pt modelId="{789BF632-27FA-458E-9BEB-6324B34421D6}" type="pres">
      <dgm:prSet presAssocID="{9F581D33-210A-4369-8B07-35EC8D046606}" presName="dummy" presStyleCnt="0"/>
      <dgm:spPr/>
    </dgm:pt>
    <dgm:pt modelId="{762549E2-C1B8-4BF6-A67E-07500FC23D96}" type="pres">
      <dgm:prSet presAssocID="{9F581D33-210A-4369-8B07-35EC8D046606}" presName="node" presStyleLbl="revTx" presStyleIdx="1" presStyleCnt="6">
        <dgm:presLayoutVars>
          <dgm:bulletEnabled val="1"/>
        </dgm:presLayoutVars>
      </dgm:prSet>
      <dgm:spPr/>
    </dgm:pt>
    <dgm:pt modelId="{16F8EE9B-3354-488E-8F3A-51E445B4891E}" type="pres">
      <dgm:prSet presAssocID="{B6F5B94F-D788-4BE8-83F2-61D752F6CABE}" presName="sibTrans" presStyleLbl="node1" presStyleIdx="1" presStyleCnt="6"/>
      <dgm:spPr/>
    </dgm:pt>
    <dgm:pt modelId="{89683729-BE74-497F-BB55-61971B539D92}" type="pres">
      <dgm:prSet presAssocID="{4B1C7527-0126-4326-991F-DD3A37F160F6}" presName="dummy" presStyleCnt="0"/>
      <dgm:spPr/>
    </dgm:pt>
    <dgm:pt modelId="{1AD8478B-62EE-43A6-A6A6-FDFABD373040}" type="pres">
      <dgm:prSet presAssocID="{4B1C7527-0126-4326-991F-DD3A37F160F6}" presName="node" presStyleLbl="revTx" presStyleIdx="2" presStyleCnt="6">
        <dgm:presLayoutVars>
          <dgm:bulletEnabled val="1"/>
        </dgm:presLayoutVars>
      </dgm:prSet>
      <dgm:spPr/>
    </dgm:pt>
    <dgm:pt modelId="{84A8CB85-FF68-4965-89FD-4DF5B8C8AB43}" type="pres">
      <dgm:prSet presAssocID="{A64C72E8-93AA-4B7B-B8CF-83E9AC417320}" presName="sibTrans" presStyleLbl="node1" presStyleIdx="2" presStyleCnt="6"/>
      <dgm:spPr/>
    </dgm:pt>
    <dgm:pt modelId="{18181CC2-932D-4F58-9446-CCD96E36560E}" type="pres">
      <dgm:prSet presAssocID="{EB1A87C6-DA5C-40DB-B743-C8F10F3EEE9E}" presName="dummy" presStyleCnt="0"/>
      <dgm:spPr/>
    </dgm:pt>
    <dgm:pt modelId="{716BC1D9-703E-4C0E-B4BF-4D287249A2B7}" type="pres">
      <dgm:prSet presAssocID="{EB1A87C6-DA5C-40DB-B743-C8F10F3EEE9E}" presName="node" presStyleLbl="revTx" presStyleIdx="3" presStyleCnt="6">
        <dgm:presLayoutVars>
          <dgm:bulletEnabled val="1"/>
        </dgm:presLayoutVars>
      </dgm:prSet>
      <dgm:spPr/>
    </dgm:pt>
    <dgm:pt modelId="{38640F2F-7568-484F-AE3C-A79248AC5203}" type="pres">
      <dgm:prSet presAssocID="{3D628FF7-F1B9-421C-9F65-46FE2F439911}" presName="sibTrans" presStyleLbl="node1" presStyleIdx="3" presStyleCnt="6"/>
      <dgm:spPr/>
    </dgm:pt>
    <dgm:pt modelId="{CE314B87-5AD6-494A-9C42-0F1E283916BC}" type="pres">
      <dgm:prSet presAssocID="{E172E127-B0AC-4387-B7D8-5F9DAC09EB91}" presName="dummy" presStyleCnt="0"/>
      <dgm:spPr/>
    </dgm:pt>
    <dgm:pt modelId="{9AEA46EB-0040-4C93-991E-33F404ADB0B2}" type="pres">
      <dgm:prSet presAssocID="{E172E127-B0AC-4387-B7D8-5F9DAC09EB91}" presName="node" presStyleLbl="revTx" presStyleIdx="4" presStyleCnt="6">
        <dgm:presLayoutVars>
          <dgm:bulletEnabled val="1"/>
        </dgm:presLayoutVars>
      </dgm:prSet>
      <dgm:spPr/>
    </dgm:pt>
    <dgm:pt modelId="{EC0B1B41-E1E3-49F9-BAAA-BED33914752D}" type="pres">
      <dgm:prSet presAssocID="{CA51DD6C-27E9-4967-82A6-65676C4E7708}" presName="sibTrans" presStyleLbl="node1" presStyleIdx="4" presStyleCnt="6"/>
      <dgm:spPr/>
    </dgm:pt>
    <dgm:pt modelId="{2C82731F-BF01-4882-A04A-4AB963FB8608}" type="pres">
      <dgm:prSet presAssocID="{D58CDE84-31AD-4521-9799-3EE1174A821E}" presName="dummy" presStyleCnt="0"/>
      <dgm:spPr/>
    </dgm:pt>
    <dgm:pt modelId="{9FAADC64-B34A-4BBD-85F0-89F9DAE52241}" type="pres">
      <dgm:prSet presAssocID="{D58CDE84-31AD-4521-9799-3EE1174A821E}" presName="node" presStyleLbl="revTx" presStyleIdx="5" presStyleCnt="6">
        <dgm:presLayoutVars>
          <dgm:bulletEnabled val="1"/>
        </dgm:presLayoutVars>
      </dgm:prSet>
      <dgm:spPr/>
    </dgm:pt>
    <dgm:pt modelId="{E2873300-6805-461B-BD5D-807136D29909}" type="pres">
      <dgm:prSet presAssocID="{8AD1EC62-2EEC-4378-AC87-F9B43D942EAA}" presName="sibTrans" presStyleLbl="node1" presStyleIdx="5" presStyleCnt="6"/>
      <dgm:spPr/>
    </dgm:pt>
  </dgm:ptLst>
  <dgm:cxnLst>
    <dgm:cxn modelId="{24274511-8BBA-47C4-B832-A24AF5CDEE21}" type="presOf" srcId="{E172E127-B0AC-4387-B7D8-5F9DAC09EB91}" destId="{9AEA46EB-0040-4C93-991E-33F404ADB0B2}" srcOrd="0" destOrd="0" presId="urn:microsoft.com/office/officeart/2005/8/layout/cycle1"/>
    <dgm:cxn modelId="{99210415-6457-47A6-9AE4-D45C00173A1C}" srcId="{53598479-A9F1-48F1-B23D-708065FA5C8C}" destId="{4B1C7527-0126-4326-991F-DD3A37F160F6}" srcOrd="2" destOrd="0" parTransId="{9061A411-3408-49DC-8714-02993400B0A6}" sibTransId="{A64C72E8-93AA-4B7B-B8CF-83E9AC417320}"/>
    <dgm:cxn modelId="{35325D25-87C5-4B70-9E4F-78B9E8938213}" type="presOf" srcId="{4B1C7527-0126-4326-991F-DD3A37F160F6}" destId="{1AD8478B-62EE-43A6-A6A6-FDFABD373040}" srcOrd="0" destOrd="0" presId="urn:microsoft.com/office/officeart/2005/8/layout/cycle1"/>
    <dgm:cxn modelId="{B1608B34-E1CC-4CD9-B411-400B92428D2E}" type="presOf" srcId="{53598479-A9F1-48F1-B23D-708065FA5C8C}" destId="{14A20170-267B-46FC-BF7A-07DA899A5EC4}" srcOrd="0" destOrd="0" presId="urn:microsoft.com/office/officeart/2005/8/layout/cycle1"/>
    <dgm:cxn modelId="{8182AA3D-9B6D-4A1E-9A70-28401C63FA16}" srcId="{53598479-A9F1-48F1-B23D-708065FA5C8C}" destId="{9F581D33-210A-4369-8B07-35EC8D046606}" srcOrd="1" destOrd="0" parTransId="{16694609-49B9-4B1F-BF33-F2F2E9E1C347}" sibTransId="{B6F5B94F-D788-4BE8-83F2-61D752F6CABE}"/>
    <dgm:cxn modelId="{5AF41D4B-21C6-41E3-9C2C-03FBC0B67B56}" srcId="{53598479-A9F1-48F1-B23D-708065FA5C8C}" destId="{EB1A87C6-DA5C-40DB-B743-C8F10F3EEE9E}" srcOrd="3" destOrd="0" parTransId="{C1C74CA4-0FCF-4EC6-BD8B-83F5491F79B0}" sibTransId="{3D628FF7-F1B9-421C-9F65-46FE2F439911}"/>
    <dgm:cxn modelId="{B0349B6B-B8C2-4B16-86DC-F58223464F34}" type="presOf" srcId="{9F581D33-210A-4369-8B07-35EC8D046606}" destId="{762549E2-C1B8-4BF6-A67E-07500FC23D96}" srcOrd="0" destOrd="0" presId="urn:microsoft.com/office/officeart/2005/8/layout/cycle1"/>
    <dgm:cxn modelId="{55424E4C-35F9-498C-94BD-D1DD880D2E1F}" type="presOf" srcId="{D9A0EEF1-87F1-40D1-8D18-FDA562F7C584}" destId="{0A27E0AA-F4CB-47E1-83D7-A83321BF3B2F}" srcOrd="0" destOrd="0" presId="urn:microsoft.com/office/officeart/2005/8/layout/cycle1"/>
    <dgm:cxn modelId="{4094D353-6407-4B0D-8AA2-74E53727786E}" type="presOf" srcId="{35E3F15C-CE30-4437-8500-5CF1964638DD}" destId="{0E158531-2F72-47D8-BBF1-5AD8D539A45D}" srcOrd="0" destOrd="0" presId="urn:microsoft.com/office/officeart/2005/8/layout/cycle1"/>
    <dgm:cxn modelId="{A079E075-6499-4397-8336-FC57473E994A}" type="presOf" srcId="{B6F5B94F-D788-4BE8-83F2-61D752F6CABE}" destId="{16F8EE9B-3354-488E-8F3A-51E445B4891E}" srcOrd="0" destOrd="0" presId="urn:microsoft.com/office/officeart/2005/8/layout/cycle1"/>
    <dgm:cxn modelId="{25C2E57A-02A9-4139-BF18-DB7572A0C436}" srcId="{53598479-A9F1-48F1-B23D-708065FA5C8C}" destId="{D58CDE84-31AD-4521-9799-3EE1174A821E}" srcOrd="5" destOrd="0" parTransId="{D18EF26B-6FC1-4BFA-BC25-7AA8B59E2978}" sibTransId="{8AD1EC62-2EEC-4378-AC87-F9B43D942EAA}"/>
    <dgm:cxn modelId="{58A79D7C-8FB5-449C-A7AB-04F5B8750B4F}" type="presOf" srcId="{3D628FF7-F1B9-421C-9F65-46FE2F439911}" destId="{38640F2F-7568-484F-AE3C-A79248AC5203}" srcOrd="0" destOrd="0" presId="urn:microsoft.com/office/officeart/2005/8/layout/cycle1"/>
    <dgm:cxn modelId="{4AED2F8A-2362-4F3F-81A0-2161809E4618}" type="presOf" srcId="{D58CDE84-31AD-4521-9799-3EE1174A821E}" destId="{9FAADC64-B34A-4BBD-85F0-89F9DAE52241}" srcOrd="0" destOrd="0" presId="urn:microsoft.com/office/officeart/2005/8/layout/cycle1"/>
    <dgm:cxn modelId="{E860408F-E6B5-47B3-904E-2BAD08876835}" type="presOf" srcId="{CA51DD6C-27E9-4967-82A6-65676C4E7708}" destId="{EC0B1B41-E1E3-49F9-BAAA-BED33914752D}" srcOrd="0" destOrd="0" presId="urn:microsoft.com/office/officeart/2005/8/layout/cycle1"/>
    <dgm:cxn modelId="{C16D1BA7-E89F-4CE0-98E0-11D2E0448497}" type="presOf" srcId="{8AD1EC62-2EEC-4378-AC87-F9B43D942EAA}" destId="{E2873300-6805-461B-BD5D-807136D29909}" srcOrd="0" destOrd="0" presId="urn:microsoft.com/office/officeart/2005/8/layout/cycle1"/>
    <dgm:cxn modelId="{D1BE88AD-5E05-48E6-B168-791F12F547BC}" type="presOf" srcId="{A64C72E8-93AA-4B7B-B8CF-83E9AC417320}" destId="{84A8CB85-FF68-4965-89FD-4DF5B8C8AB43}" srcOrd="0" destOrd="0" presId="urn:microsoft.com/office/officeart/2005/8/layout/cycle1"/>
    <dgm:cxn modelId="{56C308CA-EAC0-497F-853B-078AE6975DAB}" srcId="{53598479-A9F1-48F1-B23D-708065FA5C8C}" destId="{35E3F15C-CE30-4437-8500-5CF1964638DD}" srcOrd="0" destOrd="0" parTransId="{8F61F8DB-A49F-4F15-87AF-C212987FF2D0}" sibTransId="{D9A0EEF1-87F1-40D1-8D18-FDA562F7C584}"/>
    <dgm:cxn modelId="{7E1199E7-059C-4A1B-AF70-DF2C7326D72E}" type="presOf" srcId="{EB1A87C6-DA5C-40DB-B743-C8F10F3EEE9E}" destId="{716BC1D9-703E-4C0E-B4BF-4D287249A2B7}" srcOrd="0" destOrd="0" presId="urn:microsoft.com/office/officeart/2005/8/layout/cycle1"/>
    <dgm:cxn modelId="{94C295F0-9E93-475F-88FB-3E5E4E6C92F8}" srcId="{53598479-A9F1-48F1-B23D-708065FA5C8C}" destId="{E172E127-B0AC-4387-B7D8-5F9DAC09EB91}" srcOrd="4" destOrd="0" parTransId="{5C982DDA-109D-4C28-8BAA-A90FBBB7BBEC}" sibTransId="{CA51DD6C-27E9-4967-82A6-65676C4E7708}"/>
    <dgm:cxn modelId="{12C7E8EF-9131-4072-BFE6-62704B781B37}" type="presParOf" srcId="{14A20170-267B-46FC-BF7A-07DA899A5EC4}" destId="{42FF3843-66E8-46A1-A04E-660B70D80BCC}" srcOrd="0" destOrd="0" presId="urn:microsoft.com/office/officeart/2005/8/layout/cycle1"/>
    <dgm:cxn modelId="{003BF5A6-EA51-4874-935C-6203D9F976A2}" type="presParOf" srcId="{14A20170-267B-46FC-BF7A-07DA899A5EC4}" destId="{0E158531-2F72-47D8-BBF1-5AD8D539A45D}" srcOrd="1" destOrd="0" presId="urn:microsoft.com/office/officeart/2005/8/layout/cycle1"/>
    <dgm:cxn modelId="{E0676E44-216A-41F3-B194-7EA832D77805}" type="presParOf" srcId="{14A20170-267B-46FC-BF7A-07DA899A5EC4}" destId="{0A27E0AA-F4CB-47E1-83D7-A83321BF3B2F}" srcOrd="2" destOrd="0" presId="urn:microsoft.com/office/officeart/2005/8/layout/cycle1"/>
    <dgm:cxn modelId="{96D6945A-2C41-4BAA-842D-1A3110414A41}" type="presParOf" srcId="{14A20170-267B-46FC-BF7A-07DA899A5EC4}" destId="{789BF632-27FA-458E-9BEB-6324B34421D6}" srcOrd="3" destOrd="0" presId="urn:microsoft.com/office/officeart/2005/8/layout/cycle1"/>
    <dgm:cxn modelId="{E6852089-B445-48A9-B23D-DF2A5A14CEF6}" type="presParOf" srcId="{14A20170-267B-46FC-BF7A-07DA899A5EC4}" destId="{762549E2-C1B8-4BF6-A67E-07500FC23D96}" srcOrd="4" destOrd="0" presId="urn:microsoft.com/office/officeart/2005/8/layout/cycle1"/>
    <dgm:cxn modelId="{F010222C-8B8B-43B2-B9BC-992C3BF2C241}" type="presParOf" srcId="{14A20170-267B-46FC-BF7A-07DA899A5EC4}" destId="{16F8EE9B-3354-488E-8F3A-51E445B4891E}" srcOrd="5" destOrd="0" presId="urn:microsoft.com/office/officeart/2005/8/layout/cycle1"/>
    <dgm:cxn modelId="{ADE2395F-01DC-4437-8A19-C882D353EA15}" type="presParOf" srcId="{14A20170-267B-46FC-BF7A-07DA899A5EC4}" destId="{89683729-BE74-497F-BB55-61971B539D92}" srcOrd="6" destOrd="0" presId="urn:microsoft.com/office/officeart/2005/8/layout/cycle1"/>
    <dgm:cxn modelId="{7A478594-805F-448F-8489-8C2EED592878}" type="presParOf" srcId="{14A20170-267B-46FC-BF7A-07DA899A5EC4}" destId="{1AD8478B-62EE-43A6-A6A6-FDFABD373040}" srcOrd="7" destOrd="0" presId="urn:microsoft.com/office/officeart/2005/8/layout/cycle1"/>
    <dgm:cxn modelId="{466DCFF4-3F48-4CDC-AB39-D1D9059AC124}" type="presParOf" srcId="{14A20170-267B-46FC-BF7A-07DA899A5EC4}" destId="{84A8CB85-FF68-4965-89FD-4DF5B8C8AB43}" srcOrd="8" destOrd="0" presId="urn:microsoft.com/office/officeart/2005/8/layout/cycle1"/>
    <dgm:cxn modelId="{8CD8B4B0-6BA2-4921-B648-247583C0DEE9}" type="presParOf" srcId="{14A20170-267B-46FC-BF7A-07DA899A5EC4}" destId="{18181CC2-932D-4F58-9446-CCD96E36560E}" srcOrd="9" destOrd="0" presId="urn:microsoft.com/office/officeart/2005/8/layout/cycle1"/>
    <dgm:cxn modelId="{F73AC0CB-506F-4862-BCC0-29D90C8B2672}" type="presParOf" srcId="{14A20170-267B-46FC-BF7A-07DA899A5EC4}" destId="{716BC1D9-703E-4C0E-B4BF-4D287249A2B7}" srcOrd="10" destOrd="0" presId="urn:microsoft.com/office/officeart/2005/8/layout/cycle1"/>
    <dgm:cxn modelId="{D861E5CC-BA10-4BD4-8DA6-8AB7EE213AFD}" type="presParOf" srcId="{14A20170-267B-46FC-BF7A-07DA899A5EC4}" destId="{38640F2F-7568-484F-AE3C-A79248AC5203}" srcOrd="11" destOrd="0" presId="urn:microsoft.com/office/officeart/2005/8/layout/cycle1"/>
    <dgm:cxn modelId="{7BE5E843-80B0-48D1-B5CB-F5474DB52D99}" type="presParOf" srcId="{14A20170-267B-46FC-BF7A-07DA899A5EC4}" destId="{CE314B87-5AD6-494A-9C42-0F1E283916BC}" srcOrd="12" destOrd="0" presId="urn:microsoft.com/office/officeart/2005/8/layout/cycle1"/>
    <dgm:cxn modelId="{C43CA301-51EF-4E65-8608-C1A84EA6863A}" type="presParOf" srcId="{14A20170-267B-46FC-BF7A-07DA899A5EC4}" destId="{9AEA46EB-0040-4C93-991E-33F404ADB0B2}" srcOrd="13" destOrd="0" presId="urn:microsoft.com/office/officeart/2005/8/layout/cycle1"/>
    <dgm:cxn modelId="{AA7CD544-5331-4D6C-BBE9-2AF2206D49F0}" type="presParOf" srcId="{14A20170-267B-46FC-BF7A-07DA899A5EC4}" destId="{EC0B1B41-E1E3-49F9-BAAA-BED33914752D}" srcOrd="14" destOrd="0" presId="urn:microsoft.com/office/officeart/2005/8/layout/cycle1"/>
    <dgm:cxn modelId="{36AE55E3-EC65-4B17-83A4-5F6BE9768149}" type="presParOf" srcId="{14A20170-267B-46FC-BF7A-07DA899A5EC4}" destId="{2C82731F-BF01-4882-A04A-4AB963FB8608}" srcOrd="15" destOrd="0" presId="urn:microsoft.com/office/officeart/2005/8/layout/cycle1"/>
    <dgm:cxn modelId="{19FC58EB-4697-4848-ACD5-98A32615F269}" type="presParOf" srcId="{14A20170-267B-46FC-BF7A-07DA899A5EC4}" destId="{9FAADC64-B34A-4BBD-85F0-89F9DAE52241}" srcOrd="16" destOrd="0" presId="urn:microsoft.com/office/officeart/2005/8/layout/cycle1"/>
    <dgm:cxn modelId="{22F6A893-1E2F-4EF4-93A2-38C5C6E987B5}" type="presParOf" srcId="{14A20170-267B-46FC-BF7A-07DA899A5EC4}" destId="{E2873300-6805-461B-BD5D-807136D29909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0288F74-499E-499A-B859-25950FDA1193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A0E8BAE-AB00-4FA1-AA69-BEE801ACBA49}">
      <dgm:prSet/>
      <dgm:spPr/>
      <dgm:t>
        <a:bodyPr/>
        <a:lstStyle/>
        <a:p>
          <a:r>
            <a:rPr lang="en-US"/>
            <a:t>Tahapan umum kegiatan e-commerce:</a:t>
          </a:r>
        </a:p>
      </dgm:t>
    </dgm:pt>
    <dgm:pt modelId="{0D426981-1E6F-4532-B8E3-03BA85838E10}" type="parTrans" cxnId="{709E2826-6D27-4757-9BC7-AE017C99E2EC}">
      <dgm:prSet/>
      <dgm:spPr/>
      <dgm:t>
        <a:bodyPr/>
        <a:lstStyle/>
        <a:p>
          <a:endParaRPr lang="en-US"/>
        </a:p>
      </dgm:t>
    </dgm:pt>
    <dgm:pt modelId="{5526681C-E14E-4F03-9519-B1DC6CB39F4B}" type="sibTrans" cxnId="{709E2826-6D27-4757-9BC7-AE017C99E2EC}">
      <dgm:prSet/>
      <dgm:spPr/>
      <dgm:t>
        <a:bodyPr/>
        <a:lstStyle/>
        <a:p>
          <a:endParaRPr lang="en-US"/>
        </a:p>
      </dgm:t>
    </dgm:pt>
    <dgm:pt modelId="{D3957BE7-9D6A-450A-8036-70D7650F5B54}">
      <dgm:prSet/>
      <dgm:spPr/>
      <dgm:t>
        <a:bodyPr/>
        <a:lstStyle/>
        <a:p>
          <a:r>
            <a:rPr lang="en-US"/>
            <a:t>1. Pelanggan mengunjungi situs atau aplikasi.</a:t>
          </a:r>
        </a:p>
      </dgm:t>
    </dgm:pt>
    <dgm:pt modelId="{21377803-7B9D-4671-9341-FF9735414048}" type="parTrans" cxnId="{F66182D5-0F43-4284-8845-48B388755161}">
      <dgm:prSet/>
      <dgm:spPr/>
      <dgm:t>
        <a:bodyPr/>
        <a:lstStyle/>
        <a:p>
          <a:endParaRPr lang="en-US"/>
        </a:p>
      </dgm:t>
    </dgm:pt>
    <dgm:pt modelId="{04C58398-FF9F-43A3-95E5-AB949243C689}" type="sibTrans" cxnId="{F66182D5-0F43-4284-8845-48B388755161}">
      <dgm:prSet/>
      <dgm:spPr/>
      <dgm:t>
        <a:bodyPr/>
        <a:lstStyle/>
        <a:p>
          <a:endParaRPr lang="en-US"/>
        </a:p>
      </dgm:t>
    </dgm:pt>
    <dgm:pt modelId="{2FB9F29C-E179-4F84-BA4A-5E4999C87FCE}">
      <dgm:prSet/>
      <dgm:spPr/>
      <dgm:t>
        <a:bodyPr/>
        <a:lstStyle/>
        <a:p>
          <a:r>
            <a:rPr lang="en-US"/>
            <a:t>2. Menjelajahi katalog produk dan memesan barang.</a:t>
          </a:r>
        </a:p>
      </dgm:t>
    </dgm:pt>
    <dgm:pt modelId="{6BB014C0-F286-4888-A29F-7080A0F53E6E}" type="parTrans" cxnId="{CD53EB48-246F-4C45-9628-4C6D32B56614}">
      <dgm:prSet/>
      <dgm:spPr/>
      <dgm:t>
        <a:bodyPr/>
        <a:lstStyle/>
        <a:p>
          <a:endParaRPr lang="en-US"/>
        </a:p>
      </dgm:t>
    </dgm:pt>
    <dgm:pt modelId="{1F1BC3AB-879B-4D18-B6AE-C1D17FFDD66E}" type="sibTrans" cxnId="{CD53EB48-246F-4C45-9628-4C6D32B56614}">
      <dgm:prSet/>
      <dgm:spPr/>
      <dgm:t>
        <a:bodyPr/>
        <a:lstStyle/>
        <a:p>
          <a:endParaRPr lang="en-US"/>
        </a:p>
      </dgm:t>
    </dgm:pt>
    <dgm:pt modelId="{28D8EA0C-D6BB-4340-AB27-68CB5603D0FB}">
      <dgm:prSet/>
      <dgm:spPr/>
      <dgm:t>
        <a:bodyPr/>
        <a:lstStyle/>
        <a:p>
          <a:r>
            <a:rPr lang="en-US"/>
            <a:t>3. Melakukan pembayaran digital.</a:t>
          </a:r>
        </a:p>
      </dgm:t>
    </dgm:pt>
    <dgm:pt modelId="{EF18D38E-32B7-46C5-A30A-042DB5AC9029}" type="parTrans" cxnId="{8B79A435-64E6-4411-AF29-543E962B02DD}">
      <dgm:prSet/>
      <dgm:spPr/>
      <dgm:t>
        <a:bodyPr/>
        <a:lstStyle/>
        <a:p>
          <a:endParaRPr lang="en-US"/>
        </a:p>
      </dgm:t>
    </dgm:pt>
    <dgm:pt modelId="{5846ACAF-AD36-4FCC-A65C-ED00CB3AE140}" type="sibTrans" cxnId="{8B79A435-64E6-4411-AF29-543E962B02DD}">
      <dgm:prSet/>
      <dgm:spPr/>
      <dgm:t>
        <a:bodyPr/>
        <a:lstStyle/>
        <a:p>
          <a:endParaRPr lang="en-US"/>
        </a:p>
      </dgm:t>
    </dgm:pt>
    <dgm:pt modelId="{7CF0DACA-FCDD-4A80-9717-E47EEFD0B1F2}">
      <dgm:prSet/>
      <dgm:spPr/>
      <dgm:t>
        <a:bodyPr/>
        <a:lstStyle/>
        <a:p>
          <a:r>
            <a:rPr lang="en-US"/>
            <a:t>4. Penjual memproses pesanan dan mengirim barang.</a:t>
          </a:r>
        </a:p>
      </dgm:t>
    </dgm:pt>
    <dgm:pt modelId="{9A227D0D-3F61-4AFB-950B-AF3E75EE5D2C}" type="parTrans" cxnId="{50AD9F48-CDB3-41DB-A3BA-5BC199F28C69}">
      <dgm:prSet/>
      <dgm:spPr/>
      <dgm:t>
        <a:bodyPr/>
        <a:lstStyle/>
        <a:p>
          <a:endParaRPr lang="en-US"/>
        </a:p>
      </dgm:t>
    </dgm:pt>
    <dgm:pt modelId="{EF7860CB-6E79-4CA1-A34F-18D352640AEA}" type="sibTrans" cxnId="{50AD9F48-CDB3-41DB-A3BA-5BC199F28C69}">
      <dgm:prSet/>
      <dgm:spPr/>
      <dgm:t>
        <a:bodyPr/>
        <a:lstStyle/>
        <a:p>
          <a:endParaRPr lang="en-US"/>
        </a:p>
      </dgm:t>
    </dgm:pt>
    <dgm:pt modelId="{265E8799-4D6B-46D9-B9E2-E0535AD44AFE}">
      <dgm:prSet/>
      <dgm:spPr/>
      <dgm:t>
        <a:bodyPr/>
        <a:lstStyle/>
        <a:p>
          <a:r>
            <a:rPr lang="en-US"/>
            <a:t>5. Pelanggan menerima barang dan memberi ulasan.</a:t>
          </a:r>
        </a:p>
      </dgm:t>
    </dgm:pt>
    <dgm:pt modelId="{0F52856D-F5DC-4123-B358-B5A4BB1E1DB7}" type="parTrans" cxnId="{1CB608D1-166D-46CF-997F-89CF4B61C0C8}">
      <dgm:prSet/>
      <dgm:spPr/>
      <dgm:t>
        <a:bodyPr/>
        <a:lstStyle/>
        <a:p>
          <a:endParaRPr lang="en-US"/>
        </a:p>
      </dgm:t>
    </dgm:pt>
    <dgm:pt modelId="{A1C7298C-E955-46EF-9B7E-7B5EDE885FFC}" type="sibTrans" cxnId="{1CB608D1-166D-46CF-997F-89CF4B61C0C8}">
      <dgm:prSet/>
      <dgm:spPr/>
      <dgm:t>
        <a:bodyPr/>
        <a:lstStyle/>
        <a:p>
          <a:endParaRPr lang="en-US"/>
        </a:p>
      </dgm:t>
    </dgm:pt>
    <dgm:pt modelId="{8E88B009-C8B1-4800-8B44-E9691F0F3A3D}" type="pres">
      <dgm:prSet presAssocID="{B0288F74-499E-499A-B859-25950FDA1193}" presName="Name0" presStyleCnt="0">
        <dgm:presLayoutVars>
          <dgm:dir/>
          <dgm:resizeHandles val="exact"/>
        </dgm:presLayoutVars>
      </dgm:prSet>
      <dgm:spPr/>
    </dgm:pt>
    <dgm:pt modelId="{2CAA493E-D949-4451-AE57-F3EB70D39F28}" type="pres">
      <dgm:prSet presAssocID="{EA0E8BAE-AB00-4FA1-AA69-BEE801ACBA49}" presName="node" presStyleLbl="node1" presStyleIdx="0" presStyleCnt="6">
        <dgm:presLayoutVars>
          <dgm:bulletEnabled val="1"/>
        </dgm:presLayoutVars>
      </dgm:prSet>
      <dgm:spPr/>
    </dgm:pt>
    <dgm:pt modelId="{8ED02192-C7BF-472E-992A-8BD47E926270}" type="pres">
      <dgm:prSet presAssocID="{5526681C-E14E-4F03-9519-B1DC6CB39F4B}" presName="sibTrans" presStyleLbl="sibTrans1D1" presStyleIdx="0" presStyleCnt="5"/>
      <dgm:spPr/>
    </dgm:pt>
    <dgm:pt modelId="{8EAE2BCF-0ED2-4919-BCA6-5C4D78730B65}" type="pres">
      <dgm:prSet presAssocID="{5526681C-E14E-4F03-9519-B1DC6CB39F4B}" presName="connectorText" presStyleLbl="sibTrans1D1" presStyleIdx="0" presStyleCnt="5"/>
      <dgm:spPr/>
    </dgm:pt>
    <dgm:pt modelId="{C55D08CA-E1CC-4B74-86EE-F7261DA11521}" type="pres">
      <dgm:prSet presAssocID="{D3957BE7-9D6A-450A-8036-70D7650F5B54}" presName="node" presStyleLbl="node1" presStyleIdx="1" presStyleCnt="6">
        <dgm:presLayoutVars>
          <dgm:bulletEnabled val="1"/>
        </dgm:presLayoutVars>
      </dgm:prSet>
      <dgm:spPr/>
    </dgm:pt>
    <dgm:pt modelId="{51244A94-DD03-4F26-ACF6-7717CE087683}" type="pres">
      <dgm:prSet presAssocID="{04C58398-FF9F-43A3-95E5-AB949243C689}" presName="sibTrans" presStyleLbl="sibTrans1D1" presStyleIdx="1" presStyleCnt="5"/>
      <dgm:spPr/>
    </dgm:pt>
    <dgm:pt modelId="{A452B05E-3E39-4F26-8C34-0B17B6986D65}" type="pres">
      <dgm:prSet presAssocID="{04C58398-FF9F-43A3-95E5-AB949243C689}" presName="connectorText" presStyleLbl="sibTrans1D1" presStyleIdx="1" presStyleCnt="5"/>
      <dgm:spPr/>
    </dgm:pt>
    <dgm:pt modelId="{AE2F8610-6002-4BB9-8006-B66793E15969}" type="pres">
      <dgm:prSet presAssocID="{2FB9F29C-E179-4F84-BA4A-5E4999C87FCE}" presName="node" presStyleLbl="node1" presStyleIdx="2" presStyleCnt="6">
        <dgm:presLayoutVars>
          <dgm:bulletEnabled val="1"/>
        </dgm:presLayoutVars>
      </dgm:prSet>
      <dgm:spPr/>
    </dgm:pt>
    <dgm:pt modelId="{E7765936-462E-4B73-8B08-EA75FD1F4241}" type="pres">
      <dgm:prSet presAssocID="{1F1BC3AB-879B-4D18-B6AE-C1D17FFDD66E}" presName="sibTrans" presStyleLbl="sibTrans1D1" presStyleIdx="2" presStyleCnt="5"/>
      <dgm:spPr/>
    </dgm:pt>
    <dgm:pt modelId="{E2ED30AE-B439-4205-AF95-4C451274DBFF}" type="pres">
      <dgm:prSet presAssocID="{1F1BC3AB-879B-4D18-B6AE-C1D17FFDD66E}" presName="connectorText" presStyleLbl="sibTrans1D1" presStyleIdx="2" presStyleCnt="5"/>
      <dgm:spPr/>
    </dgm:pt>
    <dgm:pt modelId="{2134BF6E-D9B4-46A0-9AB2-1918B731E46D}" type="pres">
      <dgm:prSet presAssocID="{28D8EA0C-D6BB-4340-AB27-68CB5603D0FB}" presName="node" presStyleLbl="node1" presStyleIdx="3" presStyleCnt="6">
        <dgm:presLayoutVars>
          <dgm:bulletEnabled val="1"/>
        </dgm:presLayoutVars>
      </dgm:prSet>
      <dgm:spPr/>
    </dgm:pt>
    <dgm:pt modelId="{5A87EA2E-33CD-4838-91CE-A1DC54AECE09}" type="pres">
      <dgm:prSet presAssocID="{5846ACAF-AD36-4FCC-A65C-ED00CB3AE140}" presName="sibTrans" presStyleLbl="sibTrans1D1" presStyleIdx="3" presStyleCnt="5"/>
      <dgm:spPr/>
    </dgm:pt>
    <dgm:pt modelId="{1F60D400-56E2-4E59-AC9B-3A1D0E010AF7}" type="pres">
      <dgm:prSet presAssocID="{5846ACAF-AD36-4FCC-A65C-ED00CB3AE140}" presName="connectorText" presStyleLbl="sibTrans1D1" presStyleIdx="3" presStyleCnt="5"/>
      <dgm:spPr/>
    </dgm:pt>
    <dgm:pt modelId="{205DDD73-04D3-47E6-B8EE-810D2345E045}" type="pres">
      <dgm:prSet presAssocID="{7CF0DACA-FCDD-4A80-9717-E47EEFD0B1F2}" presName="node" presStyleLbl="node1" presStyleIdx="4" presStyleCnt="6">
        <dgm:presLayoutVars>
          <dgm:bulletEnabled val="1"/>
        </dgm:presLayoutVars>
      </dgm:prSet>
      <dgm:spPr/>
    </dgm:pt>
    <dgm:pt modelId="{0426567E-5BD3-4186-8A52-3D53FBFBC941}" type="pres">
      <dgm:prSet presAssocID="{EF7860CB-6E79-4CA1-A34F-18D352640AEA}" presName="sibTrans" presStyleLbl="sibTrans1D1" presStyleIdx="4" presStyleCnt="5"/>
      <dgm:spPr/>
    </dgm:pt>
    <dgm:pt modelId="{4CD60B08-CC0A-418D-BC36-38665B462ACF}" type="pres">
      <dgm:prSet presAssocID="{EF7860CB-6E79-4CA1-A34F-18D352640AEA}" presName="connectorText" presStyleLbl="sibTrans1D1" presStyleIdx="4" presStyleCnt="5"/>
      <dgm:spPr/>
    </dgm:pt>
    <dgm:pt modelId="{71274793-2461-451C-93AC-AA26B0249B36}" type="pres">
      <dgm:prSet presAssocID="{265E8799-4D6B-46D9-B9E2-E0535AD44AFE}" presName="node" presStyleLbl="node1" presStyleIdx="5" presStyleCnt="6">
        <dgm:presLayoutVars>
          <dgm:bulletEnabled val="1"/>
        </dgm:presLayoutVars>
      </dgm:prSet>
      <dgm:spPr/>
    </dgm:pt>
  </dgm:ptLst>
  <dgm:cxnLst>
    <dgm:cxn modelId="{64325204-F860-41C4-A318-645EB2E8F9A7}" type="presOf" srcId="{04C58398-FF9F-43A3-95E5-AB949243C689}" destId="{51244A94-DD03-4F26-ACF6-7717CE087683}" srcOrd="0" destOrd="0" presId="urn:microsoft.com/office/officeart/2016/7/layout/RepeatingBendingProcessNew"/>
    <dgm:cxn modelId="{C050320F-07D3-4EB7-B060-48F1175C59C3}" type="presOf" srcId="{5526681C-E14E-4F03-9519-B1DC6CB39F4B}" destId="{8EAE2BCF-0ED2-4919-BCA6-5C4D78730B65}" srcOrd="1" destOrd="0" presId="urn:microsoft.com/office/officeart/2016/7/layout/RepeatingBendingProcessNew"/>
    <dgm:cxn modelId="{CC177115-9AE4-4473-908F-8F33535EA313}" type="presOf" srcId="{1F1BC3AB-879B-4D18-B6AE-C1D17FFDD66E}" destId="{E2ED30AE-B439-4205-AF95-4C451274DBFF}" srcOrd="1" destOrd="0" presId="urn:microsoft.com/office/officeart/2016/7/layout/RepeatingBendingProcessNew"/>
    <dgm:cxn modelId="{9A378F1F-151D-4A4D-B925-BA66D39CF71D}" type="presOf" srcId="{04C58398-FF9F-43A3-95E5-AB949243C689}" destId="{A452B05E-3E39-4F26-8C34-0B17B6986D65}" srcOrd="1" destOrd="0" presId="urn:microsoft.com/office/officeart/2016/7/layout/RepeatingBendingProcessNew"/>
    <dgm:cxn modelId="{0EC18320-1232-451F-8153-3A711C4D9656}" type="presOf" srcId="{EA0E8BAE-AB00-4FA1-AA69-BEE801ACBA49}" destId="{2CAA493E-D949-4451-AE57-F3EB70D39F28}" srcOrd="0" destOrd="0" presId="urn:microsoft.com/office/officeart/2016/7/layout/RepeatingBendingProcessNew"/>
    <dgm:cxn modelId="{709E2826-6D27-4757-9BC7-AE017C99E2EC}" srcId="{B0288F74-499E-499A-B859-25950FDA1193}" destId="{EA0E8BAE-AB00-4FA1-AA69-BEE801ACBA49}" srcOrd="0" destOrd="0" parTransId="{0D426981-1E6F-4532-B8E3-03BA85838E10}" sibTransId="{5526681C-E14E-4F03-9519-B1DC6CB39F4B}"/>
    <dgm:cxn modelId="{D3517E2B-06C5-482F-B717-F239A0EE0931}" type="presOf" srcId="{B0288F74-499E-499A-B859-25950FDA1193}" destId="{8E88B009-C8B1-4800-8B44-E9691F0F3A3D}" srcOrd="0" destOrd="0" presId="urn:microsoft.com/office/officeart/2016/7/layout/RepeatingBendingProcessNew"/>
    <dgm:cxn modelId="{8B79A435-64E6-4411-AF29-543E962B02DD}" srcId="{B0288F74-499E-499A-B859-25950FDA1193}" destId="{28D8EA0C-D6BB-4340-AB27-68CB5603D0FB}" srcOrd="3" destOrd="0" parTransId="{EF18D38E-32B7-46C5-A30A-042DB5AC9029}" sibTransId="{5846ACAF-AD36-4FCC-A65C-ED00CB3AE140}"/>
    <dgm:cxn modelId="{7BC2A13C-B2B2-42A4-8C76-83E78994BD82}" type="presOf" srcId="{28D8EA0C-D6BB-4340-AB27-68CB5603D0FB}" destId="{2134BF6E-D9B4-46A0-9AB2-1918B731E46D}" srcOrd="0" destOrd="0" presId="urn:microsoft.com/office/officeart/2016/7/layout/RepeatingBendingProcessNew"/>
    <dgm:cxn modelId="{2AF8E73D-AB9D-407C-9F1A-C387839AB5F2}" type="presOf" srcId="{7CF0DACA-FCDD-4A80-9717-E47EEFD0B1F2}" destId="{205DDD73-04D3-47E6-B8EE-810D2345E045}" srcOrd="0" destOrd="0" presId="urn:microsoft.com/office/officeart/2016/7/layout/RepeatingBendingProcessNew"/>
    <dgm:cxn modelId="{B7C9F45E-9FD2-4BF7-BB8A-CF1496F83EE2}" type="presOf" srcId="{EF7860CB-6E79-4CA1-A34F-18D352640AEA}" destId="{4CD60B08-CC0A-418D-BC36-38665B462ACF}" srcOrd="1" destOrd="0" presId="urn:microsoft.com/office/officeart/2016/7/layout/RepeatingBendingProcessNew"/>
    <dgm:cxn modelId="{50AD9F48-CDB3-41DB-A3BA-5BC199F28C69}" srcId="{B0288F74-499E-499A-B859-25950FDA1193}" destId="{7CF0DACA-FCDD-4A80-9717-E47EEFD0B1F2}" srcOrd="4" destOrd="0" parTransId="{9A227D0D-3F61-4AFB-950B-AF3E75EE5D2C}" sibTransId="{EF7860CB-6E79-4CA1-A34F-18D352640AEA}"/>
    <dgm:cxn modelId="{CD53EB48-246F-4C45-9628-4C6D32B56614}" srcId="{B0288F74-499E-499A-B859-25950FDA1193}" destId="{2FB9F29C-E179-4F84-BA4A-5E4999C87FCE}" srcOrd="2" destOrd="0" parTransId="{6BB014C0-F286-4888-A29F-7080A0F53E6E}" sibTransId="{1F1BC3AB-879B-4D18-B6AE-C1D17FFDD66E}"/>
    <dgm:cxn modelId="{B3D3B44F-4A59-4B45-9F30-190A31809D5A}" type="presOf" srcId="{2FB9F29C-E179-4F84-BA4A-5E4999C87FCE}" destId="{AE2F8610-6002-4BB9-8006-B66793E15969}" srcOrd="0" destOrd="0" presId="urn:microsoft.com/office/officeart/2016/7/layout/RepeatingBendingProcessNew"/>
    <dgm:cxn modelId="{94B3E754-524B-48C1-B735-78ACB379F6C9}" type="presOf" srcId="{D3957BE7-9D6A-450A-8036-70D7650F5B54}" destId="{C55D08CA-E1CC-4B74-86EE-F7261DA11521}" srcOrd="0" destOrd="0" presId="urn:microsoft.com/office/officeart/2016/7/layout/RepeatingBendingProcessNew"/>
    <dgm:cxn modelId="{9F009F80-B3B9-497E-8A4D-2C99B140D2EB}" type="presOf" srcId="{5846ACAF-AD36-4FCC-A65C-ED00CB3AE140}" destId="{1F60D400-56E2-4E59-AC9B-3A1D0E010AF7}" srcOrd="1" destOrd="0" presId="urn:microsoft.com/office/officeart/2016/7/layout/RepeatingBendingProcessNew"/>
    <dgm:cxn modelId="{AC967B95-B5B8-4DEE-BEE0-907C8079DEEB}" type="presOf" srcId="{265E8799-4D6B-46D9-B9E2-E0535AD44AFE}" destId="{71274793-2461-451C-93AC-AA26B0249B36}" srcOrd="0" destOrd="0" presId="urn:microsoft.com/office/officeart/2016/7/layout/RepeatingBendingProcessNew"/>
    <dgm:cxn modelId="{B0C308B7-054A-4AF6-9D53-F232D4977222}" type="presOf" srcId="{EF7860CB-6E79-4CA1-A34F-18D352640AEA}" destId="{0426567E-5BD3-4186-8A52-3D53FBFBC941}" srcOrd="0" destOrd="0" presId="urn:microsoft.com/office/officeart/2016/7/layout/RepeatingBendingProcessNew"/>
    <dgm:cxn modelId="{1CB608D1-166D-46CF-997F-89CF4B61C0C8}" srcId="{B0288F74-499E-499A-B859-25950FDA1193}" destId="{265E8799-4D6B-46D9-B9E2-E0535AD44AFE}" srcOrd="5" destOrd="0" parTransId="{0F52856D-F5DC-4123-B358-B5A4BB1E1DB7}" sibTransId="{A1C7298C-E955-46EF-9B7E-7B5EDE885FFC}"/>
    <dgm:cxn modelId="{5AB2C9D4-43C5-47DE-9378-5331E20857A5}" type="presOf" srcId="{5846ACAF-AD36-4FCC-A65C-ED00CB3AE140}" destId="{5A87EA2E-33CD-4838-91CE-A1DC54AECE09}" srcOrd="0" destOrd="0" presId="urn:microsoft.com/office/officeart/2016/7/layout/RepeatingBendingProcessNew"/>
    <dgm:cxn modelId="{F66182D5-0F43-4284-8845-48B388755161}" srcId="{B0288F74-499E-499A-B859-25950FDA1193}" destId="{D3957BE7-9D6A-450A-8036-70D7650F5B54}" srcOrd="1" destOrd="0" parTransId="{21377803-7B9D-4671-9341-FF9735414048}" sibTransId="{04C58398-FF9F-43A3-95E5-AB949243C689}"/>
    <dgm:cxn modelId="{A1B26AE2-9355-47C9-AC64-E7DB2AF7EE0B}" type="presOf" srcId="{1F1BC3AB-879B-4D18-B6AE-C1D17FFDD66E}" destId="{E7765936-462E-4B73-8B08-EA75FD1F4241}" srcOrd="0" destOrd="0" presId="urn:microsoft.com/office/officeart/2016/7/layout/RepeatingBendingProcessNew"/>
    <dgm:cxn modelId="{37F5D5FA-6FD3-48A2-81DE-A0C9EF260EA1}" type="presOf" srcId="{5526681C-E14E-4F03-9519-B1DC6CB39F4B}" destId="{8ED02192-C7BF-472E-992A-8BD47E926270}" srcOrd="0" destOrd="0" presId="urn:microsoft.com/office/officeart/2016/7/layout/RepeatingBendingProcessNew"/>
    <dgm:cxn modelId="{4407DEF7-CAB6-4E4A-BD00-80C9F0764FD4}" type="presParOf" srcId="{8E88B009-C8B1-4800-8B44-E9691F0F3A3D}" destId="{2CAA493E-D949-4451-AE57-F3EB70D39F28}" srcOrd="0" destOrd="0" presId="urn:microsoft.com/office/officeart/2016/7/layout/RepeatingBendingProcessNew"/>
    <dgm:cxn modelId="{034DC4ED-4494-4450-9EC0-4662B103DDB7}" type="presParOf" srcId="{8E88B009-C8B1-4800-8B44-E9691F0F3A3D}" destId="{8ED02192-C7BF-472E-992A-8BD47E926270}" srcOrd="1" destOrd="0" presId="urn:microsoft.com/office/officeart/2016/7/layout/RepeatingBendingProcessNew"/>
    <dgm:cxn modelId="{200A86DC-E25E-4ED8-9697-310D5E36F63A}" type="presParOf" srcId="{8ED02192-C7BF-472E-992A-8BD47E926270}" destId="{8EAE2BCF-0ED2-4919-BCA6-5C4D78730B65}" srcOrd="0" destOrd="0" presId="urn:microsoft.com/office/officeart/2016/7/layout/RepeatingBendingProcessNew"/>
    <dgm:cxn modelId="{CEAB6D0C-F86A-424B-91CC-192A461E2797}" type="presParOf" srcId="{8E88B009-C8B1-4800-8B44-E9691F0F3A3D}" destId="{C55D08CA-E1CC-4B74-86EE-F7261DA11521}" srcOrd="2" destOrd="0" presId="urn:microsoft.com/office/officeart/2016/7/layout/RepeatingBendingProcessNew"/>
    <dgm:cxn modelId="{A3B817C2-7EC8-4BBC-90FC-630866ADA2B3}" type="presParOf" srcId="{8E88B009-C8B1-4800-8B44-E9691F0F3A3D}" destId="{51244A94-DD03-4F26-ACF6-7717CE087683}" srcOrd="3" destOrd="0" presId="urn:microsoft.com/office/officeart/2016/7/layout/RepeatingBendingProcessNew"/>
    <dgm:cxn modelId="{C4B62DCF-94E7-450F-894C-8A7CC5567E8D}" type="presParOf" srcId="{51244A94-DD03-4F26-ACF6-7717CE087683}" destId="{A452B05E-3E39-4F26-8C34-0B17B6986D65}" srcOrd="0" destOrd="0" presId="urn:microsoft.com/office/officeart/2016/7/layout/RepeatingBendingProcessNew"/>
    <dgm:cxn modelId="{989A72B2-20D3-4ECE-B3AA-960F2C1BC9FD}" type="presParOf" srcId="{8E88B009-C8B1-4800-8B44-E9691F0F3A3D}" destId="{AE2F8610-6002-4BB9-8006-B66793E15969}" srcOrd="4" destOrd="0" presId="urn:microsoft.com/office/officeart/2016/7/layout/RepeatingBendingProcessNew"/>
    <dgm:cxn modelId="{2618D97C-56B9-455D-B20E-FBDDBCA0D7F2}" type="presParOf" srcId="{8E88B009-C8B1-4800-8B44-E9691F0F3A3D}" destId="{E7765936-462E-4B73-8B08-EA75FD1F4241}" srcOrd="5" destOrd="0" presId="urn:microsoft.com/office/officeart/2016/7/layout/RepeatingBendingProcessNew"/>
    <dgm:cxn modelId="{DDE56A4E-6FA2-4375-B831-09B45B245BAE}" type="presParOf" srcId="{E7765936-462E-4B73-8B08-EA75FD1F4241}" destId="{E2ED30AE-B439-4205-AF95-4C451274DBFF}" srcOrd="0" destOrd="0" presId="urn:microsoft.com/office/officeart/2016/7/layout/RepeatingBendingProcessNew"/>
    <dgm:cxn modelId="{BBFB0581-EB8C-4836-8881-34F23F8A8A86}" type="presParOf" srcId="{8E88B009-C8B1-4800-8B44-E9691F0F3A3D}" destId="{2134BF6E-D9B4-46A0-9AB2-1918B731E46D}" srcOrd="6" destOrd="0" presId="urn:microsoft.com/office/officeart/2016/7/layout/RepeatingBendingProcessNew"/>
    <dgm:cxn modelId="{4634DA80-50E2-4320-8844-D46F91A99D5F}" type="presParOf" srcId="{8E88B009-C8B1-4800-8B44-E9691F0F3A3D}" destId="{5A87EA2E-33CD-4838-91CE-A1DC54AECE09}" srcOrd="7" destOrd="0" presId="urn:microsoft.com/office/officeart/2016/7/layout/RepeatingBendingProcessNew"/>
    <dgm:cxn modelId="{ACCE39E7-490C-4433-BB72-96563F185F41}" type="presParOf" srcId="{5A87EA2E-33CD-4838-91CE-A1DC54AECE09}" destId="{1F60D400-56E2-4E59-AC9B-3A1D0E010AF7}" srcOrd="0" destOrd="0" presId="urn:microsoft.com/office/officeart/2016/7/layout/RepeatingBendingProcessNew"/>
    <dgm:cxn modelId="{E233BA32-CAE8-4249-B98F-E565687D9770}" type="presParOf" srcId="{8E88B009-C8B1-4800-8B44-E9691F0F3A3D}" destId="{205DDD73-04D3-47E6-B8EE-810D2345E045}" srcOrd="8" destOrd="0" presId="urn:microsoft.com/office/officeart/2016/7/layout/RepeatingBendingProcessNew"/>
    <dgm:cxn modelId="{40C43A37-3EBA-4966-8ADB-5F847C9D2FDA}" type="presParOf" srcId="{8E88B009-C8B1-4800-8B44-E9691F0F3A3D}" destId="{0426567E-5BD3-4186-8A52-3D53FBFBC941}" srcOrd="9" destOrd="0" presId="urn:microsoft.com/office/officeart/2016/7/layout/RepeatingBendingProcessNew"/>
    <dgm:cxn modelId="{18751037-1E04-4E3D-8E16-F68809D53573}" type="presParOf" srcId="{0426567E-5BD3-4186-8A52-3D53FBFBC941}" destId="{4CD60B08-CC0A-418D-BC36-38665B462ACF}" srcOrd="0" destOrd="0" presId="urn:microsoft.com/office/officeart/2016/7/layout/RepeatingBendingProcessNew"/>
    <dgm:cxn modelId="{1ADF4700-9B06-4C85-BDAA-AF6F890F9740}" type="presParOf" srcId="{8E88B009-C8B1-4800-8B44-E9691F0F3A3D}" destId="{71274793-2461-451C-93AC-AA26B0249B36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B835090-23E3-42DE-8618-BD37130A712E}" type="doc">
      <dgm:prSet loTypeId="urn:microsoft.com/office/officeart/2008/layout/LinedList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99B9BCD0-3BFF-49B7-BE1D-29DDE5514F8B}">
      <dgm:prSet/>
      <dgm:spPr/>
      <dgm:t>
        <a:bodyPr/>
        <a:lstStyle/>
        <a:p>
          <a:r>
            <a:rPr lang="en-US"/>
            <a:t>1. Platform Teknologi (website, mobile app, marketplace)</a:t>
          </a:r>
        </a:p>
      </dgm:t>
    </dgm:pt>
    <dgm:pt modelId="{73104701-CBFB-429B-8579-762F804CDF9E}" type="parTrans" cxnId="{32302476-5F1E-45C9-A12C-1CA335009399}">
      <dgm:prSet/>
      <dgm:spPr/>
      <dgm:t>
        <a:bodyPr/>
        <a:lstStyle/>
        <a:p>
          <a:endParaRPr lang="en-US"/>
        </a:p>
      </dgm:t>
    </dgm:pt>
    <dgm:pt modelId="{2771651B-04C9-451A-93F0-BF35179BDCC2}" type="sibTrans" cxnId="{32302476-5F1E-45C9-A12C-1CA335009399}">
      <dgm:prSet/>
      <dgm:spPr/>
      <dgm:t>
        <a:bodyPr/>
        <a:lstStyle/>
        <a:p>
          <a:endParaRPr lang="en-US"/>
        </a:p>
      </dgm:t>
    </dgm:pt>
    <dgm:pt modelId="{62F91244-BE04-4561-9B20-3749687FB29D}">
      <dgm:prSet/>
      <dgm:spPr/>
      <dgm:t>
        <a:bodyPr/>
        <a:lstStyle/>
        <a:p>
          <a:r>
            <a:rPr lang="en-US"/>
            <a:t>2. Sistem Pembayaran Digital</a:t>
          </a:r>
        </a:p>
      </dgm:t>
    </dgm:pt>
    <dgm:pt modelId="{52AF29FA-4F92-4122-86AA-4057A348FA3F}" type="parTrans" cxnId="{76F480E9-E517-4E37-9296-EEFDC987C0CE}">
      <dgm:prSet/>
      <dgm:spPr/>
      <dgm:t>
        <a:bodyPr/>
        <a:lstStyle/>
        <a:p>
          <a:endParaRPr lang="en-US"/>
        </a:p>
      </dgm:t>
    </dgm:pt>
    <dgm:pt modelId="{5B054557-2462-496A-89B1-819BB87731A3}" type="sibTrans" cxnId="{76F480E9-E517-4E37-9296-EEFDC987C0CE}">
      <dgm:prSet/>
      <dgm:spPr/>
      <dgm:t>
        <a:bodyPr/>
        <a:lstStyle/>
        <a:p>
          <a:endParaRPr lang="en-US"/>
        </a:p>
      </dgm:t>
    </dgm:pt>
    <dgm:pt modelId="{240FE199-E978-4C6A-8825-B31370371FB7}">
      <dgm:prSet/>
      <dgm:spPr/>
      <dgm:t>
        <a:bodyPr/>
        <a:lstStyle/>
        <a:p>
          <a:r>
            <a:rPr lang="en-US"/>
            <a:t>3. Logistik &amp; Gudang</a:t>
          </a:r>
        </a:p>
      </dgm:t>
    </dgm:pt>
    <dgm:pt modelId="{11875645-B6B1-426E-BD3A-34D4A25158B0}" type="parTrans" cxnId="{B4E9673E-6E98-4B62-88FF-968362212249}">
      <dgm:prSet/>
      <dgm:spPr/>
      <dgm:t>
        <a:bodyPr/>
        <a:lstStyle/>
        <a:p>
          <a:endParaRPr lang="en-US"/>
        </a:p>
      </dgm:t>
    </dgm:pt>
    <dgm:pt modelId="{19E798D1-A792-4DEF-B045-CC3333D83E43}" type="sibTrans" cxnId="{B4E9673E-6E98-4B62-88FF-968362212249}">
      <dgm:prSet/>
      <dgm:spPr/>
      <dgm:t>
        <a:bodyPr/>
        <a:lstStyle/>
        <a:p>
          <a:endParaRPr lang="en-US"/>
        </a:p>
      </dgm:t>
    </dgm:pt>
    <dgm:pt modelId="{E8828C96-C280-4019-9151-B321D02F9F9F}">
      <dgm:prSet/>
      <dgm:spPr/>
      <dgm:t>
        <a:bodyPr/>
        <a:lstStyle/>
        <a:p>
          <a:r>
            <a:rPr lang="en-US"/>
            <a:t>4. Sumber Daya Manusia Digital</a:t>
          </a:r>
        </a:p>
      </dgm:t>
    </dgm:pt>
    <dgm:pt modelId="{B027D3D9-C516-4137-8D44-A125C2D3B8BE}" type="parTrans" cxnId="{A2D81499-025E-4E34-8E24-75DE4AA428F2}">
      <dgm:prSet/>
      <dgm:spPr/>
      <dgm:t>
        <a:bodyPr/>
        <a:lstStyle/>
        <a:p>
          <a:endParaRPr lang="en-US"/>
        </a:p>
      </dgm:t>
    </dgm:pt>
    <dgm:pt modelId="{DA27402A-B2E0-470B-8D13-56E36680D64A}" type="sibTrans" cxnId="{A2D81499-025E-4E34-8E24-75DE4AA428F2}">
      <dgm:prSet/>
      <dgm:spPr/>
      <dgm:t>
        <a:bodyPr/>
        <a:lstStyle/>
        <a:p>
          <a:endParaRPr lang="en-US"/>
        </a:p>
      </dgm:t>
    </dgm:pt>
    <dgm:pt modelId="{FC85E3F0-8B73-40B4-8B8F-DBCDAA7CC617}">
      <dgm:prSet/>
      <dgm:spPr/>
      <dgm:t>
        <a:bodyPr/>
        <a:lstStyle/>
        <a:p>
          <a:r>
            <a:rPr lang="en-US"/>
            <a:t>5. Keamanan Siber</a:t>
          </a:r>
        </a:p>
      </dgm:t>
    </dgm:pt>
    <dgm:pt modelId="{5BB6A569-74B5-46FC-8502-5C51ED39A96B}" type="parTrans" cxnId="{7353B565-B564-4472-872E-8130CD59CB48}">
      <dgm:prSet/>
      <dgm:spPr/>
      <dgm:t>
        <a:bodyPr/>
        <a:lstStyle/>
        <a:p>
          <a:endParaRPr lang="en-US"/>
        </a:p>
      </dgm:t>
    </dgm:pt>
    <dgm:pt modelId="{38042EA4-F84E-4D71-93A4-DBD5B869C7B4}" type="sibTrans" cxnId="{7353B565-B564-4472-872E-8130CD59CB48}">
      <dgm:prSet/>
      <dgm:spPr/>
      <dgm:t>
        <a:bodyPr/>
        <a:lstStyle/>
        <a:p>
          <a:endParaRPr lang="en-US"/>
        </a:p>
      </dgm:t>
    </dgm:pt>
    <dgm:pt modelId="{47C8CEDA-5B67-4F2C-ADB5-CBBE9CFAA7A5}" type="pres">
      <dgm:prSet presAssocID="{8B835090-23E3-42DE-8618-BD37130A712E}" presName="vert0" presStyleCnt="0">
        <dgm:presLayoutVars>
          <dgm:dir/>
          <dgm:animOne val="branch"/>
          <dgm:animLvl val="lvl"/>
        </dgm:presLayoutVars>
      </dgm:prSet>
      <dgm:spPr/>
    </dgm:pt>
    <dgm:pt modelId="{09010FD2-1DC1-4E26-B5D8-B4A25A3ED250}" type="pres">
      <dgm:prSet presAssocID="{99B9BCD0-3BFF-49B7-BE1D-29DDE5514F8B}" presName="thickLine" presStyleLbl="alignNode1" presStyleIdx="0" presStyleCnt="5"/>
      <dgm:spPr/>
    </dgm:pt>
    <dgm:pt modelId="{DFEAD8FC-7F79-4998-9A9F-D7445662DAC1}" type="pres">
      <dgm:prSet presAssocID="{99B9BCD0-3BFF-49B7-BE1D-29DDE5514F8B}" presName="horz1" presStyleCnt="0"/>
      <dgm:spPr/>
    </dgm:pt>
    <dgm:pt modelId="{92F6E1B0-01F0-477D-8EFF-A80FE14F258F}" type="pres">
      <dgm:prSet presAssocID="{99B9BCD0-3BFF-49B7-BE1D-29DDE5514F8B}" presName="tx1" presStyleLbl="revTx" presStyleIdx="0" presStyleCnt="5"/>
      <dgm:spPr/>
    </dgm:pt>
    <dgm:pt modelId="{EDB70FD2-AA27-4E70-A260-0FDD325EA2E7}" type="pres">
      <dgm:prSet presAssocID="{99B9BCD0-3BFF-49B7-BE1D-29DDE5514F8B}" presName="vert1" presStyleCnt="0"/>
      <dgm:spPr/>
    </dgm:pt>
    <dgm:pt modelId="{1715A481-6A12-4871-AEA1-998A3ABEE5CE}" type="pres">
      <dgm:prSet presAssocID="{62F91244-BE04-4561-9B20-3749687FB29D}" presName="thickLine" presStyleLbl="alignNode1" presStyleIdx="1" presStyleCnt="5"/>
      <dgm:spPr/>
    </dgm:pt>
    <dgm:pt modelId="{F630078C-3D3B-43FA-A531-157980FD082E}" type="pres">
      <dgm:prSet presAssocID="{62F91244-BE04-4561-9B20-3749687FB29D}" presName="horz1" presStyleCnt="0"/>
      <dgm:spPr/>
    </dgm:pt>
    <dgm:pt modelId="{831F820F-E498-4D2A-9E5B-5D118ADE2A22}" type="pres">
      <dgm:prSet presAssocID="{62F91244-BE04-4561-9B20-3749687FB29D}" presName="tx1" presStyleLbl="revTx" presStyleIdx="1" presStyleCnt="5"/>
      <dgm:spPr/>
    </dgm:pt>
    <dgm:pt modelId="{EE490CAB-6969-41D4-A0AF-458D8F3DDC3D}" type="pres">
      <dgm:prSet presAssocID="{62F91244-BE04-4561-9B20-3749687FB29D}" presName="vert1" presStyleCnt="0"/>
      <dgm:spPr/>
    </dgm:pt>
    <dgm:pt modelId="{4ABD93DB-2429-4D2D-AFD3-4E02C2412730}" type="pres">
      <dgm:prSet presAssocID="{240FE199-E978-4C6A-8825-B31370371FB7}" presName="thickLine" presStyleLbl="alignNode1" presStyleIdx="2" presStyleCnt="5"/>
      <dgm:spPr/>
    </dgm:pt>
    <dgm:pt modelId="{0C01F94C-070E-454B-9680-F09DE09BA54B}" type="pres">
      <dgm:prSet presAssocID="{240FE199-E978-4C6A-8825-B31370371FB7}" presName="horz1" presStyleCnt="0"/>
      <dgm:spPr/>
    </dgm:pt>
    <dgm:pt modelId="{8764FDCD-3913-49C2-AC42-EABD6F79DFEC}" type="pres">
      <dgm:prSet presAssocID="{240FE199-E978-4C6A-8825-B31370371FB7}" presName="tx1" presStyleLbl="revTx" presStyleIdx="2" presStyleCnt="5"/>
      <dgm:spPr/>
    </dgm:pt>
    <dgm:pt modelId="{38501953-D802-4C86-8667-7938840B4193}" type="pres">
      <dgm:prSet presAssocID="{240FE199-E978-4C6A-8825-B31370371FB7}" presName="vert1" presStyleCnt="0"/>
      <dgm:spPr/>
    </dgm:pt>
    <dgm:pt modelId="{14BD1379-CEAF-416B-8DA9-C5658ADE36C0}" type="pres">
      <dgm:prSet presAssocID="{E8828C96-C280-4019-9151-B321D02F9F9F}" presName="thickLine" presStyleLbl="alignNode1" presStyleIdx="3" presStyleCnt="5"/>
      <dgm:spPr/>
    </dgm:pt>
    <dgm:pt modelId="{A3C94AC4-9F27-4C9E-9970-8F16C340A67F}" type="pres">
      <dgm:prSet presAssocID="{E8828C96-C280-4019-9151-B321D02F9F9F}" presName="horz1" presStyleCnt="0"/>
      <dgm:spPr/>
    </dgm:pt>
    <dgm:pt modelId="{956BA20D-F30F-4902-B8AD-BDE9FDF97E78}" type="pres">
      <dgm:prSet presAssocID="{E8828C96-C280-4019-9151-B321D02F9F9F}" presName="tx1" presStyleLbl="revTx" presStyleIdx="3" presStyleCnt="5"/>
      <dgm:spPr/>
    </dgm:pt>
    <dgm:pt modelId="{4CA333EC-9DC0-4682-A9B9-A3F7263CC7A4}" type="pres">
      <dgm:prSet presAssocID="{E8828C96-C280-4019-9151-B321D02F9F9F}" presName="vert1" presStyleCnt="0"/>
      <dgm:spPr/>
    </dgm:pt>
    <dgm:pt modelId="{C0F6CA43-4F06-431D-A501-DCEA0DA50695}" type="pres">
      <dgm:prSet presAssocID="{FC85E3F0-8B73-40B4-8B8F-DBCDAA7CC617}" presName="thickLine" presStyleLbl="alignNode1" presStyleIdx="4" presStyleCnt="5"/>
      <dgm:spPr/>
    </dgm:pt>
    <dgm:pt modelId="{97ED8149-1AEF-47AF-9704-2DE8261C23FF}" type="pres">
      <dgm:prSet presAssocID="{FC85E3F0-8B73-40B4-8B8F-DBCDAA7CC617}" presName="horz1" presStyleCnt="0"/>
      <dgm:spPr/>
    </dgm:pt>
    <dgm:pt modelId="{5C0A68E6-8F33-4C84-A712-07DCDEF81B84}" type="pres">
      <dgm:prSet presAssocID="{FC85E3F0-8B73-40B4-8B8F-DBCDAA7CC617}" presName="tx1" presStyleLbl="revTx" presStyleIdx="4" presStyleCnt="5"/>
      <dgm:spPr/>
    </dgm:pt>
    <dgm:pt modelId="{45F66755-6504-457D-BAE9-C5D4E5D453D4}" type="pres">
      <dgm:prSet presAssocID="{FC85E3F0-8B73-40B4-8B8F-DBCDAA7CC617}" presName="vert1" presStyleCnt="0"/>
      <dgm:spPr/>
    </dgm:pt>
  </dgm:ptLst>
  <dgm:cxnLst>
    <dgm:cxn modelId="{A47F8F01-C1BC-4BF2-B55C-9EA28C38871E}" type="presOf" srcId="{240FE199-E978-4C6A-8825-B31370371FB7}" destId="{8764FDCD-3913-49C2-AC42-EABD6F79DFEC}" srcOrd="0" destOrd="0" presId="urn:microsoft.com/office/officeart/2008/layout/LinedList"/>
    <dgm:cxn modelId="{6E9FFC0A-4A26-4348-91CD-BC3083C4091C}" type="presOf" srcId="{E8828C96-C280-4019-9151-B321D02F9F9F}" destId="{956BA20D-F30F-4902-B8AD-BDE9FDF97E78}" srcOrd="0" destOrd="0" presId="urn:microsoft.com/office/officeart/2008/layout/LinedList"/>
    <dgm:cxn modelId="{B4E9673E-6E98-4B62-88FF-968362212249}" srcId="{8B835090-23E3-42DE-8618-BD37130A712E}" destId="{240FE199-E978-4C6A-8825-B31370371FB7}" srcOrd="2" destOrd="0" parTransId="{11875645-B6B1-426E-BD3A-34D4A25158B0}" sibTransId="{19E798D1-A792-4DEF-B045-CC3333D83E43}"/>
    <dgm:cxn modelId="{9CC59045-048F-4A1A-8094-F8875C653805}" type="presOf" srcId="{8B835090-23E3-42DE-8618-BD37130A712E}" destId="{47C8CEDA-5B67-4F2C-ADB5-CBBE9CFAA7A5}" srcOrd="0" destOrd="0" presId="urn:microsoft.com/office/officeart/2008/layout/LinedList"/>
    <dgm:cxn modelId="{7353B565-B564-4472-872E-8130CD59CB48}" srcId="{8B835090-23E3-42DE-8618-BD37130A712E}" destId="{FC85E3F0-8B73-40B4-8B8F-DBCDAA7CC617}" srcOrd="4" destOrd="0" parTransId="{5BB6A569-74B5-46FC-8502-5C51ED39A96B}" sibTransId="{38042EA4-F84E-4D71-93A4-DBD5B869C7B4}"/>
    <dgm:cxn modelId="{32302476-5F1E-45C9-A12C-1CA335009399}" srcId="{8B835090-23E3-42DE-8618-BD37130A712E}" destId="{99B9BCD0-3BFF-49B7-BE1D-29DDE5514F8B}" srcOrd="0" destOrd="0" parTransId="{73104701-CBFB-429B-8579-762F804CDF9E}" sibTransId="{2771651B-04C9-451A-93F0-BF35179BDCC2}"/>
    <dgm:cxn modelId="{B35B6E89-61F0-4F5C-8EDE-D10160B63063}" type="presOf" srcId="{FC85E3F0-8B73-40B4-8B8F-DBCDAA7CC617}" destId="{5C0A68E6-8F33-4C84-A712-07DCDEF81B84}" srcOrd="0" destOrd="0" presId="urn:microsoft.com/office/officeart/2008/layout/LinedList"/>
    <dgm:cxn modelId="{E9B01494-096A-4A3C-87AD-94A00790E988}" type="presOf" srcId="{62F91244-BE04-4561-9B20-3749687FB29D}" destId="{831F820F-E498-4D2A-9E5B-5D118ADE2A22}" srcOrd="0" destOrd="0" presId="urn:microsoft.com/office/officeart/2008/layout/LinedList"/>
    <dgm:cxn modelId="{A2D81499-025E-4E34-8E24-75DE4AA428F2}" srcId="{8B835090-23E3-42DE-8618-BD37130A712E}" destId="{E8828C96-C280-4019-9151-B321D02F9F9F}" srcOrd="3" destOrd="0" parTransId="{B027D3D9-C516-4137-8D44-A125C2D3B8BE}" sibTransId="{DA27402A-B2E0-470B-8D13-56E36680D64A}"/>
    <dgm:cxn modelId="{E98A9AD2-FD0C-4A7C-A1DB-14084B5CE2CF}" type="presOf" srcId="{99B9BCD0-3BFF-49B7-BE1D-29DDE5514F8B}" destId="{92F6E1B0-01F0-477D-8EFF-A80FE14F258F}" srcOrd="0" destOrd="0" presId="urn:microsoft.com/office/officeart/2008/layout/LinedList"/>
    <dgm:cxn modelId="{76F480E9-E517-4E37-9296-EEFDC987C0CE}" srcId="{8B835090-23E3-42DE-8618-BD37130A712E}" destId="{62F91244-BE04-4561-9B20-3749687FB29D}" srcOrd="1" destOrd="0" parTransId="{52AF29FA-4F92-4122-86AA-4057A348FA3F}" sibTransId="{5B054557-2462-496A-89B1-819BB87731A3}"/>
    <dgm:cxn modelId="{A3D84071-CFFF-480E-9B18-49CBD0C58181}" type="presParOf" srcId="{47C8CEDA-5B67-4F2C-ADB5-CBBE9CFAA7A5}" destId="{09010FD2-1DC1-4E26-B5D8-B4A25A3ED250}" srcOrd="0" destOrd="0" presId="urn:microsoft.com/office/officeart/2008/layout/LinedList"/>
    <dgm:cxn modelId="{3C35019B-A5C0-4752-928C-6EEACA61CDEA}" type="presParOf" srcId="{47C8CEDA-5B67-4F2C-ADB5-CBBE9CFAA7A5}" destId="{DFEAD8FC-7F79-4998-9A9F-D7445662DAC1}" srcOrd="1" destOrd="0" presId="urn:microsoft.com/office/officeart/2008/layout/LinedList"/>
    <dgm:cxn modelId="{31C772A8-5AF3-434C-B767-C5A462E4297A}" type="presParOf" srcId="{DFEAD8FC-7F79-4998-9A9F-D7445662DAC1}" destId="{92F6E1B0-01F0-477D-8EFF-A80FE14F258F}" srcOrd="0" destOrd="0" presId="urn:microsoft.com/office/officeart/2008/layout/LinedList"/>
    <dgm:cxn modelId="{CD4A3190-5997-4799-A232-58FDC2399AF4}" type="presParOf" srcId="{DFEAD8FC-7F79-4998-9A9F-D7445662DAC1}" destId="{EDB70FD2-AA27-4E70-A260-0FDD325EA2E7}" srcOrd="1" destOrd="0" presId="urn:microsoft.com/office/officeart/2008/layout/LinedList"/>
    <dgm:cxn modelId="{6537262E-C8A2-44B1-8F45-16ABFC704389}" type="presParOf" srcId="{47C8CEDA-5B67-4F2C-ADB5-CBBE9CFAA7A5}" destId="{1715A481-6A12-4871-AEA1-998A3ABEE5CE}" srcOrd="2" destOrd="0" presId="urn:microsoft.com/office/officeart/2008/layout/LinedList"/>
    <dgm:cxn modelId="{ADFE5399-D8B3-40FF-AC41-45C00FA524FC}" type="presParOf" srcId="{47C8CEDA-5B67-4F2C-ADB5-CBBE9CFAA7A5}" destId="{F630078C-3D3B-43FA-A531-157980FD082E}" srcOrd="3" destOrd="0" presId="urn:microsoft.com/office/officeart/2008/layout/LinedList"/>
    <dgm:cxn modelId="{007006DF-BD2A-4CB9-AF83-4AFEAD0BD25F}" type="presParOf" srcId="{F630078C-3D3B-43FA-A531-157980FD082E}" destId="{831F820F-E498-4D2A-9E5B-5D118ADE2A22}" srcOrd="0" destOrd="0" presId="urn:microsoft.com/office/officeart/2008/layout/LinedList"/>
    <dgm:cxn modelId="{7B7E5D9B-836F-46BA-9E77-DB274B577C44}" type="presParOf" srcId="{F630078C-3D3B-43FA-A531-157980FD082E}" destId="{EE490CAB-6969-41D4-A0AF-458D8F3DDC3D}" srcOrd="1" destOrd="0" presId="urn:microsoft.com/office/officeart/2008/layout/LinedList"/>
    <dgm:cxn modelId="{B3617333-0E75-4F02-BFC3-74C0E537CCBB}" type="presParOf" srcId="{47C8CEDA-5B67-4F2C-ADB5-CBBE9CFAA7A5}" destId="{4ABD93DB-2429-4D2D-AFD3-4E02C2412730}" srcOrd="4" destOrd="0" presId="urn:microsoft.com/office/officeart/2008/layout/LinedList"/>
    <dgm:cxn modelId="{D7DBC30E-5C85-40AD-932F-CC9A3CB92D12}" type="presParOf" srcId="{47C8CEDA-5B67-4F2C-ADB5-CBBE9CFAA7A5}" destId="{0C01F94C-070E-454B-9680-F09DE09BA54B}" srcOrd="5" destOrd="0" presId="urn:microsoft.com/office/officeart/2008/layout/LinedList"/>
    <dgm:cxn modelId="{53178F60-7B6D-452E-A476-59FD8F1DEA48}" type="presParOf" srcId="{0C01F94C-070E-454B-9680-F09DE09BA54B}" destId="{8764FDCD-3913-49C2-AC42-EABD6F79DFEC}" srcOrd="0" destOrd="0" presId="urn:microsoft.com/office/officeart/2008/layout/LinedList"/>
    <dgm:cxn modelId="{E994604B-EC0A-4343-A548-B10EB45F0A65}" type="presParOf" srcId="{0C01F94C-070E-454B-9680-F09DE09BA54B}" destId="{38501953-D802-4C86-8667-7938840B4193}" srcOrd="1" destOrd="0" presId="urn:microsoft.com/office/officeart/2008/layout/LinedList"/>
    <dgm:cxn modelId="{C757B4C5-1671-4129-BFBB-E8DD2365DDA5}" type="presParOf" srcId="{47C8CEDA-5B67-4F2C-ADB5-CBBE9CFAA7A5}" destId="{14BD1379-CEAF-416B-8DA9-C5658ADE36C0}" srcOrd="6" destOrd="0" presId="urn:microsoft.com/office/officeart/2008/layout/LinedList"/>
    <dgm:cxn modelId="{6ED939E2-1D6F-4F6C-9765-E9AE21F82437}" type="presParOf" srcId="{47C8CEDA-5B67-4F2C-ADB5-CBBE9CFAA7A5}" destId="{A3C94AC4-9F27-4C9E-9970-8F16C340A67F}" srcOrd="7" destOrd="0" presId="urn:microsoft.com/office/officeart/2008/layout/LinedList"/>
    <dgm:cxn modelId="{F1AEEE07-1C59-450F-9FAD-5D9A57782CD6}" type="presParOf" srcId="{A3C94AC4-9F27-4C9E-9970-8F16C340A67F}" destId="{956BA20D-F30F-4902-B8AD-BDE9FDF97E78}" srcOrd="0" destOrd="0" presId="urn:microsoft.com/office/officeart/2008/layout/LinedList"/>
    <dgm:cxn modelId="{4C659057-36EF-4B5D-A7B9-86BB94CC06CC}" type="presParOf" srcId="{A3C94AC4-9F27-4C9E-9970-8F16C340A67F}" destId="{4CA333EC-9DC0-4682-A9B9-A3F7263CC7A4}" srcOrd="1" destOrd="0" presId="urn:microsoft.com/office/officeart/2008/layout/LinedList"/>
    <dgm:cxn modelId="{EDD264F9-E02D-4B20-8920-ED013904D50B}" type="presParOf" srcId="{47C8CEDA-5B67-4F2C-ADB5-CBBE9CFAA7A5}" destId="{C0F6CA43-4F06-431D-A501-DCEA0DA50695}" srcOrd="8" destOrd="0" presId="urn:microsoft.com/office/officeart/2008/layout/LinedList"/>
    <dgm:cxn modelId="{DCBEF55A-EBDA-4B05-AEDC-EBFB80DACD00}" type="presParOf" srcId="{47C8CEDA-5B67-4F2C-ADB5-CBBE9CFAA7A5}" destId="{97ED8149-1AEF-47AF-9704-2DE8261C23FF}" srcOrd="9" destOrd="0" presId="urn:microsoft.com/office/officeart/2008/layout/LinedList"/>
    <dgm:cxn modelId="{CFD5B47E-4B61-485B-AAB0-09A4D9621E96}" type="presParOf" srcId="{97ED8149-1AEF-47AF-9704-2DE8261C23FF}" destId="{5C0A68E6-8F33-4C84-A712-07DCDEF81B84}" srcOrd="0" destOrd="0" presId="urn:microsoft.com/office/officeart/2008/layout/LinedList"/>
    <dgm:cxn modelId="{303FDE8C-0661-456B-B1F5-6A76A7CA9A50}" type="presParOf" srcId="{97ED8149-1AEF-47AF-9704-2DE8261C23FF}" destId="{45F66755-6504-457D-BAE9-C5D4E5D453D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6BE29EC-CE21-440D-95FA-5A2C566D113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756A2BD-E84B-49F1-BE23-D2918C1A09BD}">
      <dgm:prSet/>
      <dgm:spPr/>
      <dgm:t>
        <a:bodyPr/>
        <a:lstStyle/>
        <a:p>
          <a:r>
            <a:rPr lang="en-US"/>
            <a:t>1. Riset Pasar &amp; Target Konsumen</a:t>
          </a:r>
        </a:p>
      </dgm:t>
    </dgm:pt>
    <dgm:pt modelId="{DE771668-EFB4-4FB2-93BC-06E2610BD5D5}" type="parTrans" cxnId="{EF246AD2-B24F-44D9-B8D4-503969AB0B27}">
      <dgm:prSet/>
      <dgm:spPr/>
      <dgm:t>
        <a:bodyPr/>
        <a:lstStyle/>
        <a:p>
          <a:endParaRPr lang="en-US"/>
        </a:p>
      </dgm:t>
    </dgm:pt>
    <dgm:pt modelId="{76C35050-1D94-4A03-97D0-5C758EB9286C}" type="sibTrans" cxnId="{EF246AD2-B24F-44D9-B8D4-503969AB0B27}">
      <dgm:prSet/>
      <dgm:spPr/>
      <dgm:t>
        <a:bodyPr/>
        <a:lstStyle/>
        <a:p>
          <a:endParaRPr lang="en-US"/>
        </a:p>
      </dgm:t>
    </dgm:pt>
    <dgm:pt modelId="{528B7F16-DB96-4184-93D0-9F832269EF00}">
      <dgm:prSet/>
      <dgm:spPr/>
      <dgm:t>
        <a:bodyPr/>
        <a:lstStyle/>
        <a:p>
          <a:r>
            <a:rPr lang="en-US"/>
            <a:t>2. Analisis Produk &amp; Kompetitor</a:t>
          </a:r>
        </a:p>
      </dgm:t>
    </dgm:pt>
    <dgm:pt modelId="{573671F6-114A-4A81-8398-2B0445260C4D}" type="parTrans" cxnId="{E7A45679-9A3D-463D-99DA-5E2AB20292D3}">
      <dgm:prSet/>
      <dgm:spPr/>
      <dgm:t>
        <a:bodyPr/>
        <a:lstStyle/>
        <a:p>
          <a:endParaRPr lang="en-US"/>
        </a:p>
      </dgm:t>
    </dgm:pt>
    <dgm:pt modelId="{4BA1246B-7E32-439B-800F-6180DD54FB79}" type="sibTrans" cxnId="{E7A45679-9A3D-463D-99DA-5E2AB20292D3}">
      <dgm:prSet/>
      <dgm:spPr/>
      <dgm:t>
        <a:bodyPr/>
        <a:lstStyle/>
        <a:p>
          <a:endParaRPr lang="en-US"/>
        </a:p>
      </dgm:t>
    </dgm:pt>
    <dgm:pt modelId="{64D2007B-A517-4B99-B6FC-8E8B418650C6}">
      <dgm:prSet/>
      <dgm:spPr/>
      <dgm:t>
        <a:bodyPr/>
        <a:lstStyle/>
        <a:p>
          <a:r>
            <a:rPr lang="en-US"/>
            <a:t>3. Pemilihan Platform Penjualan</a:t>
          </a:r>
        </a:p>
      </dgm:t>
    </dgm:pt>
    <dgm:pt modelId="{EB95B71C-E2F2-4D48-B8B9-884332288356}" type="parTrans" cxnId="{FC8571C3-A11A-4594-A74E-D2D040E91C47}">
      <dgm:prSet/>
      <dgm:spPr/>
      <dgm:t>
        <a:bodyPr/>
        <a:lstStyle/>
        <a:p>
          <a:endParaRPr lang="en-US"/>
        </a:p>
      </dgm:t>
    </dgm:pt>
    <dgm:pt modelId="{B1EFDAA2-F1E9-4C01-9A88-054678321450}" type="sibTrans" cxnId="{FC8571C3-A11A-4594-A74E-D2D040E91C47}">
      <dgm:prSet/>
      <dgm:spPr/>
      <dgm:t>
        <a:bodyPr/>
        <a:lstStyle/>
        <a:p>
          <a:endParaRPr lang="en-US"/>
        </a:p>
      </dgm:t>
    </dgm:pt>
    <dgm:pt modelId="{4ACADADE-54CE-4F85-9A4B-A193DA7B884C}">
      <dgm:prSet/>
      <dgm:spPr/>
      <dgm:t>
        <a:bodyPr/>
        <a:lstStyle/>
        <a:p>
          <a:r>
            <a:rPr lang="en-US"/>
            <a:t>4. Rencana Operasional &amp; Logistik</a:t>
          </a:r>
        </a:p>
      </dgm:t>
    </dgm:pt>
    <dgm:pt modelId="{19308565-9171-4371-88A4-7CAD322B631F}" type="parTrans" cxnId="{0BC051C8-AB7E-4FA0-987D-73DDDEBB7338}">
      <dgm:prSet/>
      <dgm:spPr/>
      <dgm:t>
        <a:bodyPr/>
        <a:lstStyle/>
        <a:p>
          <a:endParaRPr lang="en-US"/>
        </a:p>
      </dgm:t>
    </dgm:pt>
    <dgm:pt modelId="{08EEDE7C-D656-48DF-B8F9-4C20B5ED0C64}" type="sibTrans" cxnId="{0BC051C8-AB7E-4FA0-987D-73DDDEBB7338}">
      <dgm:prSet/>
      <dgm:spPr/>
      <dgm:t>
        <a:bodyPr/>
        <a:lstStyle/>
        <a:p>
          <a:endParaRPr lang="en-US"/>
        </a:p>
      </dgm:t>
    </dgm:pt>
    <dgm:pt modelId="{7FEF864C-5C7A-42BB-B2CE-397CD2AE2A6E}">
      <dgm:prSet/>
      <dgm:spPr/>
      <dgm:t>
        <a:bodyPr/>
        <a:lstStyle/>
        <a:p>
          <a:r>
            <a:rPr lang="en-US"/>
            <a:t>5. Strategi Promosi &amp; Branding Digital</a:t>
          </a:r>
        </a:p>
      </dgm:t>
    </dgm:pt>
    <dgm:pt modelId="{47E5EAB4-F383-4D91-A972-61EFC0613147}" type="parTrans" cxnId="{D5697F2C-C5F6-4B02-8A7A-C2233C4E7CCE}">
      <dgm:prSet/>
      <dgm:spPr/>
      <dgm:t>
        <a:bodyPr/>
        <a:lstStyle/>
        <a:p>
          <a:endParaRPr lang="en-US"/>
        </a:p>
      </dgm:t>
    </dgm:pt>
    <dgm:pt modelId="{7F671EFB-A557-4E89-A979-89A152EF5539}" type="sibTrans" cxnId="{D5697F2C-C5F6-4B02-8A7A-C2233C4E7CCE}">
      <dgm:prSet/>
      <dgm:spPr/>
      <dgm:t>
        <a:bodyPr/>
        <a:lstStyle/>
        <a:p>
          <a:endParaRPr lang="en-US"/>
        </a:p>
      </dgm:t>
    </dgm:pt>
    <dgm:pt modelId="{2571A1B8-7C8B-4560-88EF-D9D801ECA484}" type="pres">
      <dgm:prSet presAssocID="{76BE29EC-CE21-440D-95FA-5A2C566D1139}" presName="linear" presStyleCnt="0">
        <dgm:presLayoutVars>
          <dgm:animLvl val="lvl"/>
          <dgm:resizeHandles val="exact"/>
        </dgm:presLayoutVars>
      </dgm:prSet>
      <dgm:spPr/>
    </dgm:pt>
    <dgm:pt modelId="{C1220503-DB81-47EA-A929-A34146FD330D}" type="pres">
      <dgm:prSet presAssocID="{5756A2BD-E84B-49F1-BE23-D2918C1A09B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94F8356-A700-44AC-97ED-5856612C7BC9}" type="pres">
      <dgm:prSet presAssocID="{76C35050-1D94-4A03-97D0-5C758EB9286C}" presName="spacer" presStyleCnt="0"/>
      <dgm:spPr/>
    </dgm:pt>
    <dgm:pt modelId="{203E1D5C-71C0-4BFE-B603-520A6E2C3A07}" type="pres">
      <dgm:prSet presAssocID="{528B7F16-DB96-4184-93D0-9F832269EF0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79394E3-B435-4F03-A58E-D1929887D9F0}" type="pres">
      <dgm:prSet presAssocID="{4BA1246B-7E32-439B-800F-6180DD54FB79}" presName="spacer" presStyleCnt="0"/>
      <dgm:spPr/>
    </dgm:pt>
    <dgm:pt modelId="{3328BEF5-520C-4A4E-B71E-0A35745844D4}" type="pres">
      <dgm:prSet presAssocID="{64D2007B-A517-4B99-B6FC-8E8B418650C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59233FA-BE9F-4548-A1DF-559BF21B0E74}" type="pres">
      <dgm:prSet presAssocID="{B1EFDAA2-F1E9-4C01-9A88-054678321450}" presName="spacer" presStyleCnt="0"/>
      <dgm:spPr/>
    </dgm:pt>
    <dgm:pt modelId="{0E15C895-F0E0-42CB-99C0-14FA06BA006D}" type="pres">
      <dgm:prSet presAssocID="{4ACADADE-54CE-4F85-9A4B-A193DA7B884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7311BBA-B534-4F8F-B0B3-83B3BD55B9E0}" type="pres">
      <dgm:prSet presAssocID="{08EEDE7C-D656-48DF-B8F9-4C20B5ED0C64}" presName="spacer" presStyleCnt="0"/>
      <dgm:spPr/>
    </dgm:pt>
    <dgm:pt modelId="{E60FBA64-A1C1-4D04-A628-57F8DE57E770}" type="pres">
      <dgm:prSet presAssocID="{7FEF864C-5C7A-42BB-B2CE-397CD2AE2A6E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960930B-45B4-4DE3-81BB-85A24C12DE48}" type="presOf" srcId="{528B7F16-DB96-4184-93D0-9F832269EF00}" destId="{203E1D5C-71C0-4BFE-B603-520A6E2C3A07}" srcOrd="0" destOrd="0" presId="urn:microsoft.com/office/officeart/2005/8/layout/vList2"/>
    <dgm:cxn modelId="{D5697F2C-C5F6-4B02-8A7A-C2233C4E7CCE}" srcId="{76BE29EC-CE21-440D-95FA-5A2C566D1139}" destId="{7FEF864C-5C7A-42BB-B2CE-397CD2AE2A6E}" srcOrd="4" destOrd="0" parTransId="{47E5EAB4-F383-4D91-A972-61EFC0613147}" sibTransId="{7F671EFB-A557-4E89-A979-89A152EF5539}"/>
    <dgm:cxn modelId="{EBFC6643-26D9-4478-90E0-2A39C4D93C62}" type="presOf" srcId="{7FEF864C-5C7A-42BB-B2CE-397CD2AE2A6E}" destId="{E60FBA64-A1C1-4D04-A628-57F8DE57E770}" srcOrd="0" destOrd="0" presId="urn:microsoft.com/office/officeart/2005/8/layout/vList2"/>
    <dgm:cxn modelId="{4F47514A-36FD-45A9-957A-E038EFDC6B50}" type="presOf" srcId="{4ACADADE-54CE-4F85-9A4B-A193DA7B884C}" destId="{0E15C895-F0E0-42CB-99C0-14FA06BA006D}" srcOrd="0" destOrd="0" presId="urn:microsoft.com/office/officeart/2005/8/layout/vList2"/>
    <dgm:cxn modelId="{E7A45679-9A3D-463D-99DA-5E2AB20292D3}" srcId="{76BE29EC-CE21-440D-95FA-5A2C566D1139}" destId="{528B7F16-DB96-4184-93D0-9F832269EF00}" srcOrd="1" destOrd="0" parTransId="{573671F6-114A-4A81-8398-2B0445260C4D}" sibTransId="{4BA1246B-7E32-439B-800F-6180DD54FB79}"/>
    <dgm:cxn modelId="{FA18DB8F-EC46-4F9F-BD7C-0040B10EF21E}" type="presOf" srcId="{64D2007B-A517-4B99-B6FC-8E8B418650C6}" destId="{3328BEF5-520C-4A4E-B71E-0A35745844D4}" srcOrd="0" destOrd="0" presId="urn:microsoft.com/office/officeart/2005/8/layout/vList2"/>
    <dgm:cxn modelId="{2BC2F68F-B133-4FB7-8F55-2D8D42786527}" type="presOf" srcId="{5756A2BD-E84B-49F1-BE23-D2918C1A09BD}" destId="{C1220503-DB81-47EA-A929-A34146FD330D}" srcOrd="0" destOrd="0" presId="urn:microsoft.com/office/officeart/2005/8/layout/vList2"/>
    <dgm:cxn modelId="{3E1B67C2-5BF3-4070-95E8-BA4414F0AB62}" type="presOf" srcId="{76BE29EC-CE21-440D-95FA-5A2C566D1139}" destId="{2571A1B8-7C8B-4560-88EF-D9D801ECA484}" srcOrd="0" destOrd="0" presId="urn:microsoft.com/office/officeart/2005/8/layout/vList2"/>
    <dgm:cxn modelId="{FC8571C3-A11A-4594-A74E-D2D040E91C47}" srcId="{76BE29EC-CE21-440D-95FA-5A2C566D1139}" destId="{64D2007B-A517-4B99-B6FC-8E8B418650C6}" srcOrd="2" destOrd="0" parTransId="{EB95B71C-E2F2-4D48-B8B9-884332288356}" sibTransId="{B1EFDAA2-F1E9-4C01-9A88-054678321450}"/>
    <dgm:cxn modelId="{0BC051C8-AB7E-4FA0-987D-73DDDEBB7338}" srcId="{76BE29EC-CE21-440D-95FA-5A2C566D1139}" destId="{4ACADADE-54CE-4F85-9A4B-A193DA7B884C}" srcOrd="3" destOrd="0" parTransId="{19308565-9171-4371-88A4-7CAD322B631F}" sibTransId="{08EEDE7C-D656-48DF-B8F9-4C20B5ED0C64}"/>
    <dgm:cxn modelId="{EF246AD2-B24F-44D9-B8D4-503969AB0B27}" srcId="{76BE29EC-CE21-440D-95FA-5A2C566D1139}" destId="{5756A2BD-E84B-49F1-BE23-D2918C1A09BD}" srcOrd="0" destOrd="0" parTransId="{DE771668-EFB4-4FB2-93BC-06E2610BD5D5}" sibTransId="{76C35050-1D94-4A03-97D0-5C758EB9286C}"/>
    <dgm:cxn modelId="{F39707EC-F1EF-4864-862B-FC154300A94E}" type="presParOf" srcId="{2571A1B8-7C8B-4560-88EF-D9D801ECA484}" destId="{C1220503-DB81-47EA-A929-A34146FD330D}" srcOrd="0" destOrd="0" presId="urn:microsoft.com/office/officeart/2005/8/layout/vList2"/>
    <dgm:cxn modelId="{379AEBBB-4372-465E-B35D-E268ACB18670}" type="presParOf" srcId="{2571A1B8-7C8B-4560-88EF-D9D801ECA484}" destId="{A94F8356-A700-44AC-97ED-5856612C7BC9}" srcOrd="1" destOrd="0" presId="urn:microsoft.com/office/officeart/2005/8/layout/vList2"/>
    <dgm:cxn modelId="{FD9CE24D-C30C-4134-B3AA-ABA28BE42936}" type="presParOf" srcId="{2571A1B8-7C8B-4560-88EF-D9D801ECA484}" destId="{203E1D5C-71C0-4BFE-B603-520A6E2C3A07}" srcOrd="2" destOrd="0" presId="urn:microsoft.com/office/officeart/2005/8/layout/vList2"/>
    <dgm:cxn modelId="{FB920FB2-04D2-4E00-A2B2-7DD5042A0328}" type="presParOf" srcId="{2571A1B8-7C8B-4560-88EF-D9D801ECA484}" destId="{079394E3-B435-4F03-A58E-D1929887D9F0}" srcOrd="3" destOrd="0" presId="urn:microsoft.com/office/officeart/2005/8/layout/vList2"/>
    <dgm:cxn modelId="{3BFF1482-D717-4CE7-8DDD-9CDF4DF25C6A}" type="presParOf" srcId="{2571A1B8-7C8B-4560-88EF-D9D801ECA484}" destId="{3328BEF5-520C-4A4E-B71E-0A35745844D4}" srcOrd="4" destOrd="0" presId="urn:microsoft.com/office/officeart/2005/8/layout/vList2"/>
    <dgm:cxn modelId="{722BDFE2-03BC-4B82-9EBE-B18B5DDC25FE}" type="presParOf" srcId="{2571A1B8-7C8B-4560-88EF-D9D801ECA484}" destId="{059233FA-BE9F-4548-A1DF-559BF21B0E74}" srcOrd="5" destOrd="0" presId="urn:microsoft.com/office/officeart/2005/8/layout/vList2"/>
    <dgm:cxn modelId="{59BFC9B4-8067-4B55-B408-CE750A45E3EA}" type="presParOf" srcId="{2571A1B8-7C8B-4560-88EF-D9D801ECA484}" destId="{0E15C895-F0E0-42CB-99C0-14FA06BA006D}" srcOrd="6" destOrd="0" presId="urn:microsoft.com/office/officeart/2005/8/layout/vList2"/>
    <dgm:cxn modelId="{04EFCDBD-87EE-4531-A995-2754849E8A85}" type="presParOf" srcId="{2571A1B8-7C8B-4560-88EF-D9D801ECA484}" destId="{F7311BBA-B534-4F8F-B0B3-83B3BD55B9E0}" srcOrd="7" destOrd="0" presId="urn:microsoft.com/office/officeart/2005/8/layout/vList2"/>
    <dgm:cxn modelId="{0CE5F6D0-2237-4890-8FAA-EB7CEAA95FBD}" type="presParOf" srcId="{2571A1B8-7C8B-4560-88EF-D9D801ECA484}" destId="{E60FBA64-A1C1-4D04-A628-57F8DE57E77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228F529-348C-4117-833D-6CC55160D1B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0C1C7C4-FA33-4819-BFB5-03C5E612CB5D}">
      <dgm:prSet/>
      <dgm:spPr/>
      <dgm:t>
        <a:bodyPr/>
        <a:lstStyle/>
        <a:p>
          <a:r>
            <a:rPr lang="en-US"/>
            <a:t>1. Pendaftaran usaha (NIB &amp; OSS)</a:t>
          </a:r>
        </a:p>
      </dgm:t>
    </dgm:pt>
    <dgm:pt modelId="{8238089E-C9E8-466F-BC8E-25481F8F5454}" type="parTrans" cxnId="{797936D9-33A8-48E7-91DD-4109D231D2A8}">
      <dgm:prSet/>
      <dgm:spPr/>
      <dgm:t>
        <a:bodyPr/>
        <a:lstStyle/>
        <a:p>
          <a:endParaRPr lang="en-US"/>
        </a:p>
      </dgm:t>
    </dgm:pt>
    <dgm:pt modelId="{BC5DDEB6-0AF0-4F0F-A8AB-10EF370AEDAF}" type="sibTrans" cxnId="{797936D9-33A8-48E7-91DD-4109D231D2A8}">
      <dgm:prSet/>
      <dgm:spPr/>
      <dgm:t>
        <a:bodyPr/>
        <a:lstStyle/>
        <a:p>
          <a:endParaRPr lang="en-US"/>
        </a:p>
      </dgm:t>
    </dgm:pt>
    <dgm:pt modelId="{69B4FE01-8F1A-4358-B3A5-38D97851EE86}">
      <dgm:prSet/>
      <dgm:spPr/>
      <dgm:t>
        <a:bodyPr/>
        <a:lstStyle/>
        <a:p>
          <a:r>
            <a:rPr lang="en-US"/>
            <a:t>2. Kepatuhan terhadap UU ITE</a:t>
          </a:r>
        </a:p>
      </dgm:t>
    </dgm:pt>
    <dgm:pt modelId="{00DA955E-42C3-4B16-940A-31C8D7FA2B78}" type="parTrans" cxnId="{646600A3-A510-40E3-BFF4-6E706B1AD5A3}">
      <dgm:prSet/>
      <dgm:spPr/>
      <dgm:t>
        <a:bodyPr/>
        <a:lstStyle/>
        <a:p>
          <a:endParaRPr lang="en-US"/>
        </a:p>
      </dgm:t>
    </dgm:pt>
    <dgm:pt modelId="{CAC6A78C-E788-48ED-A9CB-CFC42AED95B5}" type="sibTrans" cxnId="{646600A3-A510-40E3-BFF4-6E706B1AD5A3}">
      <dgm:prSet/>
      <dgm:spPr/>
      <dgm:t>
        <a:bodyPr/>
        <a:lstStyle/>
        <a:p>
          <a:endParaRPr lang="en-US"/>
        </a:p>
      </dgm:t>
    </dgm:pt>
    <dgm:pt modelId="{C26D0744-5B9A-44E3-B0B4-02BB6E20570F}">
      <dgm:prSet/>
      <dgm:spPr/>
      <dgm:t>
        <a:bodyPr/>
        <a:lstStyle/>
        <a:p>
          <a:r>
            <a:rPr lang="en-US"/>
            <a:t>3. Perlindungan konsumen dan data pribadi</a:t>
          </a:r>
        </a:p>
      </dgm:t>
    </dgm:pt>
    <dgm:pt modelId="{A81183E9-81FE-4E1E-B7ED-7E2E73DFC27F}" type="parTrans" cxnId="{C0467B91-9C30-41E4-B43F-AB7EC3B6900D}">
      <dgm:prSet/>
      <dgm:spPr/>
      <dgm:t>
        <a:bodyPr/>
        <a:lstStyle/>
        <a:p>
          <a:endParaRPr lang="en-US"/>
        </a:p>
      </dgm:t>
    </dgm:pt>
    <dgm:pt modelId="{A830E9C2-4CD0-4E15-904D-6DCA30C44B79}" type="sibTrans" cxnId="{C0467B91-9C30-41E4-B43F-AB7EC3B6900D}">
      <dgm:prSet/>
      <dgm:spPr/>
      <dgm:t>
        <a:bodyPr/>
        <a:lstStyle/>
        <a:p>
          <a:endParaRPr lang="en-US"/>
        </a:p>
      </dgm:t>
    </dgm:pt>
    <dgm:pt modelId="{7A9D57A9-A037-4D31-B59F-A631AA7F3ED5}">
      <dgm:prSet/>
      <dgm:spPr/>
      <dgm:t>
        <a:bodyPr/>
        <a:lstStyle/>
        <a:p>
          <a:r>
            <a:rPr lang="en-US"/>
            <a:t>4. Kewajiban pajak e-commerce</a:t>
          </a:r>
        </a:p>
      </dgm:t>
    </dgm:pt>
    <dgm:pt modelId="{A406E4A9-1F01-48DF-9608-90B6363D744C}" type="parTrans" cxnId="{7584DB5F-D7E5-4C13-A76B-EF10FAC042BF}">
      <dgm:prSet/>
      <dgm:spPr/>
      <dgm:t>
        <a:bodyPr/>
        <a:lstStyle/>
        <a:p>
          <a:endParaRPr lang="en-US"/>
        </a:p>
      </dgm:t>
    </dgm:pt>
    <dgm:pt modelId="{5678BBA4-E095-449A-808C-5D1780AB0480}" type="sibTrans" cxnId="{7584DB5F-D7E5-4C13-A76B-EF10FAC042BF}">
      <dgm:prSet/>
      <dgm:spPr/>
      <dgm:t>
        <a:bodyPr/>
        <a:lstStyle/>
        <a:p>
          <a:endParaRPr lang="en-US"/>
        </a:p>
      </dgm:t>
    </dgm:pt>
    <dgm:pt modelId="{9BF0C3A5-79D0-4C80-BEE2-DF0750AD0570}">
      <dgm:prSet/>
      <dgm:spPr/>
      <dgm:t>
        <a:bodyPr/>
        <a:lstStyle/>
        <a:p>
          <a:r>
            <a:rPr lang="en-US"/>
            <a:t>5. Etika komunikasi dan tanggung jawab sosial digital</a:t>
          </a:r>
        </a:p>
      </dgm:t>
    </dgm:pt>
    <dgm:pt modelId="{2CADCD66-D3A1-41AB-84A1-F4B76F15E213}" type="parTrans" cxnId="{92C3D13E-618A-4B83-AD93-40A15AEF12EF}">
      <dgm:prSet/>
      <dgm:spPr/>
      <dgm:t>
        <a:bodyPr/>
        <a:lstStyle/>
        <a:p>
          <a:endParaRPr lang="en-US"/>
        </a:p>
      </dgm:t>
    </dgm:pt>
    <dgm:pt modelId="{EB905150-A2C6-4C94-9E00-76A2D52FB913}" type="sibTrans" cxnId="{92C3D13E-618A-4B83-AD93-40A15AEF12EF}">
      <dgm:prSet/>
      <dgm:spPr/>
      <dgm:t>
        <a:bodyPr/>
        <a:lstStyle/>
        <a:p>
          <a:endParaRPr lang="en-US"/>
        </a:p>
      </dgm:t>
    </dgm:pt>
    <dgm:pt modelId="{E8376119-A66B-4582-A648-7AB6351F59B2}" type="pres">
      <dgm:prSet presAssocID="{9228F529-348C-4117-833D-6CC55160D1B7}" presName="root" presStyleCnt="0">
        <dgm:presLayoutVars>
          <dgm:dir/>
          <dgm:resizeHandles val="exact"/>
        </dgm:presLayoutVars>
      </dgm:prSet>
      <dgm:spPr/>
    </dgm:pt>
    <dgm:pt modelId="{9DE517A0-8202-4913-98C4-E297867CD48A}" type="pres">
      <dgm:prSet presAssocID="{D0C1C7C4-FA33-4819-BFB5-03C5E612CB5D}" presName="compNode" presStyleCnt="0"/>
      <dgm:spPr/>
    </dgm:pt>
    <dgm:pt modelId="{0320A1B2-54F6-4FA3-ACC0-F112F2C533BE}" type="pres">
      <dgm:prSet presAssocID="{D0C1C7C4-FA33-4819-BFB5-03C5E612CB5D}" presName="bgRect" presStyleLbl="bgShp" presStyleIdx="0" presStyleCnt="5"/>
      <dgm:spPr/>
    </dgm:pt>
    <dgm:pt modelId="{EE31BDF3-977A-4D57-B3E4-632427BD4591}" type="pres">
      <dgm:prSet presAssocID="{D0C1C7C4-FA33-4819-BFB5-03C5E612CB5D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afe"/>
        </a:ext>
      </dgm:extLst>
    </dgm:pt>
    <dgm:pt modelId="{CF8D571E-079C-4006-B4E3-8589760D29A9}" type="pres">
      <dgm:prSet presAssocID="{D0C1C7C4-FA33-4819-BFB5-03C5E612CB5D}" presName="spaceRect" presStyleCnt="0"/>
      <dgm:spPr/>
    </dgm:pt>
    <dgm:pt modelId="{7B50881B-E328-4FD8-A209-DE96FA9F6BAA}" type="pres">
      <dgm:prSet presAssocID="{D0C1C7C4-FA33-4819-BFB5-03C5E612CB5D}" presName="parTx" presStyleLbl="revTx" presStyleIdx="0" presStyleCnt="5">
        <dgm:presLayoutVars>
          <dgm:chMax val="0"/>
          <dgm:chPref val="0"/>
        </dgm:presLayoutVars>
      </dgm:prSet>
      <dgm:spPr/>
    </dgm:pt>
    <dgm:pt modelId="{D6A2EF38-E4F5-4FDC-BBC1-FEEB478F33B3}" type="pres">
      <dgm:prSet presAssocID="{BC5DDEB6-0AF0-4F0F-A8AB-10EF370AEDAF}" presName="sibTrans" presStyleCnt="0"/>
      <dgm:spPr/>
    </dgm:pt>
    <dgm:pt modelId="{584594EF-A354-422C-B04E-97D46DC48769}" type="pres">
      <dgm:prSet presAssocID="{69B4FE01-8F1A-4358-B3A5-38D97851EE86}" presName="compNode" presStyleCnt="0"/>
      <dgm:spPr/>
    </dgm:pt>
    <dgm:pt modelId="{2B02583F-DE32-4306-843F-1A6EF3FF6E3F}" type="pres">
      <dgm:prSet presAssocID="{69B4FE01-8F1A-4358-B3A5-38D97851EE86}" presName="bgRect" presStyleLbl="bgShp" presStyleIdx="1" presStyleCnt="5"/>
      <dgm:spPr/>
    </dgm:pt>
    <dgm:pt modelId="{5DAAB549-417A-4681-BC74-D12304E6C421}" type="pres">
      <dgm:prSet presAssocID="{69B4FE01-8F1A-4358-B3A5-38D97851EE86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rk and knife"/>
        </a:ext>
      </dgm:extLst>
    </dgm:pt>
    <dgm:pt modelId="{8A7464BA-CAC6-475E-84CE-7604CE325161}" type="pres">
      <dgm:prSet presAssocID="{69B4FE01-8F1A-4358-B3A5-38D97851EE86}" presName="spaceRect" presStyleCnt="0"/>
      <dgm:spPr/>
    </dgm:pt>
    <dgm:pt modelId="{AD5D5A48-CA86-4F03-94A2-CAEC052864A8}" type="pres">
      <dgm:prSet presAssocID="{69B4FE01-8F1A-4358-B3A5-38D97851EE86}" presName="parTx" presStyleLbl="revTx" presStyleIdx="1" presStyleCnt="5">
        <dgm:presLayoutVars>
          <dgm:chMax val="0"/>
          <dgm:chPref val="0"/>
        </dgm:presLayoutVars>
      </dgm:prSet>
      <dgm:spPr/>
    </dgm:pt>
    <dgm:pt modelId="{C753E4A0-41BB-4B85-916E-68FAEA40383E}" type="pres">
      <dgm:prSet presAssocID="{CAC6A78C-E788-48ED-A9CB-CFC42AED95B5}" presName="sibTrans" presStyleCnt="0"/>
      <dgm:spPr/>
    </dgm:pt>
    <dgm:pt modelId="{EE64AFD4-90B3-476E-A0BB-65DF59EB3460}" type="pres">
      <dgm:prSet presAssocID="{C26D0744-5B9A-44E3-B0B4-02BB6E20570F}" presName="compNode" presStyleCnt="0"/>
      <dgm:spPr/>
    </dgm:pt>
    <dgm:pt modelId="{847B39C4-44E3-45F2-BBF0-059B9B6B646E}" type="pres">
      <dgm:prSet presAssocID="{C26D0744-5B9A-44E3-B0B4-02BB6E20570F}" presName="bgRect" presStyleLbl="bgShp" presStyleIdx="2" presStyleCnt="5"/>
      <dgm:spPr/>
    </dgm:pt>
    <dgm:pt modelId="{21AA21F9-D9DA-4C76-8B03-2A1E4FE7BF41}" type="pres">
      <dgm:prSet presAssocID="{C26D0744-5B9A-44E3-B0B4-02BB6E20570F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CFBEE111-AEE9-4404-958A-CD9374B015DD}" type="pres">
      <dgm:prSet presAssocID="{C26D0744-5B9A-44E3-B0B4-02BB6E20570F}" presName="spaceRect" presStyleCnt="0"/>
      <dgm:spPr/>
    </dgm:pt>
    <dgm:pt modelId="{111CF3CC-CCA3-45D8-8CD1-C77112045518}" type="pres">
      <dgm:prSet presAssocID="{C26D0744-5B9A-44E3-B0B4-02BB6E20570F}" presName="parTx" presStyleLbl="revTx" presStyleIdx="2" presStyleCnt="5">
        <dgm:presLayoutVars>
          <dgm:chMax val="0"/>
          <dgm:chPref val="0"/>
        </dgm:presLayoutVars>
      </dgm:prSet>
      <dgm:spPr/>
    </dgm:pt>
    <dgm:pt modelId="{734D43BC-B787-473B-B287-0B14964F92A8}" type="pres">
      <dgm:prSet presAssocID="{A830E9C2-4CD0-4E15-904D-6DCA30C44B79}" presName="sibTrans" presStyleCnt="0"/>
      <dgm:spPr/>
    </dgm:pt>
    <dgm:pt modelId="{9FCD0EE1-B8A2-4C61-821B-124756B54287}" type="pres">
      <dgm:prSet presAssocID="{7A9D57A9-A037-4D31-B59F-A631AA7F3ED5}" presName="compNode" presStyleCnt="0"/>
      <dgm:spPr/>
    </dgm:pt>
    <dgm:pt modelId="{8B8B8313-3AB4-4555-AE76-2A4D987B6C68}" type="pres">
      <dgm:prSet presAssocID="{7A9D57A9-A037-4D31-B59F-A631AA7F3ED5}" presName="bgRect" presStyleLbl="bgShp" presStyleIdx="3" presStyleCnt="5"/>
      <dgm:spPr/>
    </dgm:pt>
    <dgm:pt modelId="{6C197288-4A21-4AF8-BB58-FA704D614609}" type="pres">
      <dgm:prSet presAssocID="{7A9D57A9-A037-4D31-B59F-A631AA7F3ED5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rtune Cookie"/>
        </a:ext>
      </dgm:extLst>
    </dgm:pt>
    <dgm:pt modelId="{3FC183BD-373C-46E3-BE47-AA71DB177D80}" type="pres">
      <dgm:prSet presAssocID="{7A9D57A9-A037-4D31-B59F-A631AA7F3ED5}" presName="spaceRect" presStyleCnt="0"/>
      <dgm:spPr/>
    </dgm:pt>
    <dgm:pt modelId="{73693AEF-04DE-4829-83C0-C58869DF99F0}" type="pres">
      <dgm:prSet presAssocID="{7A9D57A9-A037-4D31-B59F-A631AA7F3ED5}" presName="parTx" presStyleLbl="revTx" presStyleIdx="3" presStyleCnt="5">
        <dgm:presLayoutVars>
          <dgm:chMax val="0"/>
          <dgm:chPref val="0"/>
        </dgm:presLayoutVars>
      </dgm:prSet>
      <dgm:spPr/>
    </dgm:pt>
    <dgm:pt modelId="{1F922B73-4EA3-4601-9B63-B2D7171273C0}" type="pres">
      <dgm:prSet presAssocID="{5678BBA4-E095-449A-808C-5D1780AB0480}" presName="sibTrans" presStyleCnt="0"/>
      <dgm:spPr/>
    </dgm:pt>
    <dgm:pt modelId="{149A4691-98E8-422B-9C02-FC78FDD5D32A}" type="pres">
      <dgm:prSet presAssocID="{9BF0C3A5-79D0-4C80-BEE2-DF0750AD0570}" presName="compNode" presStyleCnt="0"/>
      <dgm:spPr/>
    </dgm:pt>
    <dgm:pt modelId="{7395A167-46E1-49AA-873A-D06C66A6E0E3}" type="pres">
      <dgm:prSet presAssocID="{9BF0C3A5-79D0-4C80-BEE2-DF0750AD0570}" presName="bgRect" presStyleLbl="bgShp" presStyleIdx="4" presStyleCnt="5"/>
      <dgm:spPr/>
    </dgm:pt>
    <dgm:pt modelId="{A32674FE-869B-43EF-81D3-3FCC8C79D84F}" type="pres">
      <dgm:prSet presAssocID="{9BF0C3A5-79D0-4C80-BEE2-DF0750AD0570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F920483D-00E0-4241-8ABE-B04A6391B445}" type="pres">
      <dgm:prSet presAssocID="{9BF0C3A5-79D0-4C80-BEE2-DF0750AD0570}" presName="spaceRect" presStyleCnt="0"/>
      <dgm:spPr/>
    </dgm:pt>
    <dgm:pt modelId="{8CBBFD88-B7E0-4993-908F-EB6A8300A416}" type="pres">
      <dgm:prSet presAssocID="{9BF0C3A5-79D0-4C80-BEE2-DF0750AD0570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0CCC0A0C-0230-4391-B27D-F4E3899330A4}" type="presOf" srcId="{D0C1C7C4-FA33-4819-BFB5-03C5E612CB5D}" destId="{7B50881B-E328-4FD8-A209-DE96FA9F6BAA}" srcOrd="0" destOrd="0" presId="urn:microsoft.com/office/officeart/2018/2/layout/IconVerticalSolidList"/>
    <dgm:cxn modelId="{4C11ED14-95DE-4051-A97F-71724D42F189}" type="presOf" srcId="{69B4FE01-8F1A-4358-B3A5-38D97851EE86}" destId="{AD5D5A48-CA86-4F03-94A2-CAEC052864A8}" srcOrd="0" destOrd="0" presId="urn:microsoft.com/office/officeart/2018/2/layout/IconVerticalSolidList"/>
    <dgm:cxn modelId="{92C3D13E-618A-4B83-AD93-40A15AEF12EF}" srcId="{9228F529-348C-4117-833D-6CC55160D1B7}" destId="{9BF0C3A5-79D0-4C80-BEE2-DF0750AD0570}" srcOrd="4" destOrd="0" parTransId="{2CADCD66-D3A1-41AB-84A1-F4B76F15E213}" sibTransId="{EB905150-A2C6-4C94-9E00-76A2D52FB913}"/>
    <dgm:cxn modelId="{7584DB5F-D7E5-4C13-A76B-EF10FAC042BF}" srcId="{9228F529-348C-4117-833D-6CC55160D1B7}" destId="{7A9D57A9-A037-4D31-B59F-A631AA7F3ED5}" srcOrd="3" destOrd="0" parTransId="{A406E4A9-1F01-48DF-9608-90B6363D744C}" sibTransId="{5678BBA4-E095-449A-808C-5D1780AB0480}"/>
    <dgm:cxn modelId="{5C9E4166-E9ED-4735-ABF0-96C2463D4E7C}" type="presOf" srcId="{7A9D57A9-A037-4D31-B59F-A631AA7F3ED5}" destId="{73693AEF-04DE-4829-83C0-C58869DF99F0}" srcOrd="0" destOrd="0" presId="urn:microsoft.com/office/officeart/2018/2/layout/IconVerticalSolidList"/>
    <dgm:cxn modelId="{042F0D4A-9236-4C92-B371-29462F2E5418}" type="presOf" srcId="{9BF0C3A5-79D0-4C80-BEE2-DF0750AD0570}" destId="{8CBBFD88-B7E0-4993-908F-EB6A8300A416}" srcOrd="0" destOrd="0" presId="urn:microsoft.com/office/officeart/2018/2/layout/IconVerticalSolidList"/>
    <dgm:cxn modelId="{45CB034F-1305-42E6-A04E-E2DCEB8DB90B}" type="presOf" srcId="{9228F529-348C-4117-833D-6CC55160D1B7}" destId="{E8376119-A66B-4582-A648-7AB6351F59B2}" srcOrd="0" destOrd="0" presId="urn:microsoft.com/office/officeart/2018/2/layout/IconVerticalSolidList"/>
    <dgm:cxn modelId="{C4771C7A-2681-448F-9FA1-F10221717961}" type="presOf" srcId="{C26D0744-5B9A-44E3-B0B4-02BB6E20570F}" destId="{111CF3CC-CCA3-45D8-8CD1-C77112045518}" srcOrd="0" destOrd="0" presId="urn:microsoft.com/office/officeart/2018/2/layout/IconVerticalSolidList"/>
    <dgm:cxn modelId="{C0467B91-9C30-41E4-B43F-AB7EC3B6900D}" srcId="{9228F529-348C-4117-833D-6CC55160D1B7}" destId="{C26D0744-5B9A-44E3-B0B4-02BB6E20570F}" srcOrd="2" destOrd="0" parTransId="{A81183E9-81FE-4E1E-B7ED-7E2E73DFC27F}" sibTransId="{A830E9C2-4CD0-4E15-904D-6DCA30C44B79}"/>
    <dgm:cxn modelId="{646600A3-A510-40E3-BFF4-6E706B1AD5A3}" srcId="{9228F529-348C-4117-833D-6CC55160D1B7}" destId="{69B4FE01-8F1A-4358-B3A5-38D97851EE86}" srcOrd="1" destOrd="0" parTransId="{00DA955E-42C3-4B16-940A-31C8D7FA2B78}" sibTransId="{CAC6A78C-E788-48ED-A9CB-CFC42AED95B5}"/>
    <dgm:cxn modelId="{797936D9-33A8-48E7-91DD-4109D231D2A8}" srcId="{9228F529-348C-4117-833D-6CC55160D1B7}" destId="{D0C1C7C4-FA33-4819-BFB5-03C5E612CB5D}" srcOrd="0" destOrd="0" parTransId="{8238089E-C9E8-466F-BC8E-25481F8F5454}" sibTransId="{BC5DDEB6-0AF0-4F0F-A8AB-10EF370AEDAF}"/>
    <dgm:cxn modelId="{8B7555B0-D79B-4EB6-99BB-BB9A9D5ACC4B}" type="presParOf" srcId="{E8376119-A66B-4582-A648-7AB6351F59B2}" destId="{9DE517A0-8202-4913-98C4-E297867CD48A}" srcOrd="0" destOrd="0" presId="urn:microsoft.com/office/officeart/2018/2/layout/IconVerticalSolidList"/>
    <dgm:cxn modelId="{3FECE935-58B0-49B0-8996-736AFEA8417B}" type="presParOf" srcId="{9DE517A0-8202-4913-98C4-E297867CD48A}" destId="{0320A1B2-54F6-4FA3-ACC0-F112F2C533BE}" srcOrd="0" destOrd="0" presId="urn:microsoft.com/office/officeart/2018/2/layout/IconVerticalSolidList"/>
    <dgm:cxn modelId="{3B85DDE8-B3A9-4342-AB65-D442508A52A7}" type="presParOf" srcId="{9DE517A0-8202-4913-98C4-E297867CD48A}" destId="{EE31BDF3-977A-4D57-B3E4-632427BD4591}" srcOrd="1" destOrd="0" presId="urn:microsoft.com/office/officeart/2018/2/layout/IconVerticalSolidList"/>
    <dgm:cxn modelId="{F975B3AF-9172-46FB-94CD-545DFFF9D4A0}" type="presParOf" srcId="{9DE517A0-8202-4913-98C4-E297867CD48A}" destId="{CF8D571E-079C-4006-B4E3-8589760D29A9}" srcOrd="2" destOrd="0" presId="urn:microsoft.com/office/officeart/2018/2/layout/IconVerticalSolidList"/>
    <dgm:cxn modelId="{D97C512E-9F73-47B0-8830-F5BB648B60FE}" type="presParOf" srcId="{9DE517A0-8202-4913-98C4-E297867CD48A}" destId="{7B50881B-E328-4FD8-A209-DE96FA9F6BAA}" srcOrd="3" destOrd="0" presId="urn:microsoft.com/office/officeart/2018/2/layout/IconVerticalSolidList"/>
    <dgm:cxn modelId="{EAFAD663-8EBD-403D-9735-84D7ED2FDF39}" type="presParOf" srcId="{E8376119-A66B-4582-A648-7AB6351F59B2}" destId="{D6A2EF38-E4F5-4FDC-BBC1-FEEB478F33B3}" srcOrd="1" destOrd="0" presId="urn:microsoft.com/office/officeart/2018/2/layout/IconVerticalSolidList"/>
    <dgm:cxn modelId="{39CF14B3-CCA8-4AB3-8402-9708AF502ABD}" type="presParOf" srcId="{E8376119-A66B-4582-A648-7AB6351F59B2}" destId="{584594EF-A354-422C-B04E-97D46DC48769}" srcOrd="2" destOrd="0" presId="urn:microsoft.com/office/officeart/2018/2/layout/IconVerticalSolidList"/>
    <dgm:cxn modelId="{DB87A242-2CF3-4697-8E22-3245346A6F8E}" type="presParOf" srcId="{584594EF-A354-422C-B04E-97D46DC48769}" destId="{2B02583F-DE32-4306-843F-1A6EF3FF6E3F}" srcOrd="0" destOrd="0" presId="urn:microsoft.com/office/officeart/2018/2/layout/IconVerticalSolidList"/>
    <dgm:cxn modelId="{4E80F235-3D87-4A70-82E2-B5DA7ADDE59E}" type="presParOf" srcId="{584594EF-A354-422C-B04E-97D46DC48769}" destId="{5DAAB549-417A-4681-BC74-D12304E6C421}" srcOrd="1" destOrd="0" presId="urn:microsoft.com/office/officeart/2018/2/layout/IconVerticalSolidList"/>
    <dgm:cxn modelId="{DC0A93C2-B8CF-45A8-BD14-AC5ECCA00387}" type="presParOf" srcId="{584594EF-A354-422C-B04E-97D46DC48769}" destId="{8A7464BA-CAC6-475E-84CE-7604CE325161}" srcOrd="2" destOrd="0" presId="urn:microsoft.com/office/officeart/2018/2/layout/IconVerticalSolidList"/>
    <dgm:cxn modelId="{3830136C-D0C1-4FDD-8F5D-FB65BD439A3D}" type="presParOf" srcId="{584594EF-A354-422C-B04E-97D46DC48769}" destId="{AD5D5A48-CA86-4F03-94A2-CAEC052864A8}" srcOrd="3" destOrd="0" presId="urn:microsoft.com/office/officeart/2018/2/layout/IconVerticalSolidList"/>
    <dgm:cxn modelId="{52756042-603D-4371-BB7D-463210557390}" type="presParOf" srcId="{E8376119-A66B-4582-A648-7AB6351F59B2}" destId="{C753E4A0-41BB-4B85-916E-68FAEA40383E}" srcOrd="3" destOrd="0" presId="urn:microsoft.com/office/officeart/2018/2/layout/IconVerticalSolidList"/>
    <dgm:cxn modelId="{350D3710-FAA7-4D6F-982E-B3B2A19AF218}" type="presParOf" srcId="{E8376119-A66B-4582-A648-7AB6351F59B2}" destId="{EE64AFD4-90B3-476E-A0BB-65DF59EB3460}" srcOrd="4" destOrd="0" presId="urn:microsoft.com/office/officeart/2018/2/layout/IconVerticalSolidList"/>
    <dgm:cxn modelId="{2C5E907B-9220-4320-9A5C-03C44EF15D36}" type="presParOf" srcId="{EE64AFD4-90B3-476E-A0BB-65DF59EB3460}" destId="{847B39C4-44E3-45F2-BBF0-059B9B6B646E}" srcOrd="0" destOrd="0" presId="urn:microsoft.com/office/officeart/2018/2/layout/IconVerticalSolidList"/>
    <dgm:cxn modelId="{0DE4B4A2-B059-4348-B929-10DB1ABD1DF9}" type="presParOf" srcId="{EE64AFD4-90B3-476E-A0BB-65DF59EB3460}" destId="{21AA21F9-D9DA-4C76-8B03-2A1E4FE7BF41}" srcOrd="1" destOrd="0" presId="urn:microsoft.com/office/officeart/2018/2/layout/IconVerticalSolidList"/>
    <dgm:cxn modelId="{E85CC458-11B8-4398-8E39-7B7315B860C0}" type="presParOf" srcId="{EE64AFD4-90B3-476E-A0BB-65DF59EB3460}" destId="{CFBEE111-AEE9-4404-958A-CD9374B015DD}" srcOrd="2" destOrd="0" presId="urn:microsoft.com/office/officeart/2018/2/layout/IconVerticalSolidList"/>
    <dgm:cxn modelId="{E62DEEA2-B13D-4077-BC6C-9080CF11E0BB}" type="presParOf" srcId="{EE64AFD4-90B3-476E-A0BB-65DF59EB3460}" destId="{111CF3CC-CCA3-45D8-8CD1-C77112045518}" srcOrd="3" destOrd="0" presId="urn:microsoft.com/office/officeart/2018/2/layout/IconVerticalSolidList"/>
    <dgm:cxn modelId="{ED2EECE3-6BE0-4A07-A52B-5EDD7C9AADA8}" type="presParOf" srcId="{E8376119-A66B-4582-A648-7AB6351F59B2}" destId="{734D43BC-B787-473B-B287-0B14964F92A8}" srcOrd="5" destOrd="0" presId="urn:microsoft.com/office/officeart/2018/2/layout/IconVerticalSolidList"/>
    <dgm:cxn modelId="{DCED161E-F95C-4444-B418-15D1284A3C64}" type="presParOf" srcId="{E8376119-A66B-4582-A648-7AB6351F59B2}" destId="{9FCD0EE1-B8A2-4C61-821B-124756B54287}" srcOrd="6" destOrd="0" presId="urn:microsoft.com/office/officeart/2018/2/layout/IconVerticalSolidList"/>
    <dgm:cxn modelId="{17764DD2-F5E2-4FE4-96F8-49A3A9293958}" type="presParOf" srcId="{9FCD0EE1-B8A2-4C61-821B-124756B54287}" destId="{8B8B8313-3AB4-4555-AE76-2A4D987B6C68}" srcOrd="0" destOrd="0" presId="urn:microsoft.com/office/officeart/2018/2/layout/IconVerticalSolidList"/>
    <dgm:cxn modelId="{EF8C44D4-1C37-4702-A763-E50237571E70}" type="presParOf" srcId="{9FCD0EE1-B8A2-4C61-821B-124756B54287}" destId="{6C197288-4A21-4AF8-BB58-FA704D614609}" srcOrd="1" destOrd="0" presId="urn:microsoft.com/office/officeart/2018/2/layout/IconVerticalSolidList"/>
    <dgm:cxn modelId="{B461F9EA-D697-412A-A4FC-3B90E9DCF90A}" type="presParOf" srcId="{9FCD0EE1-B8A2-4C61-821B-124756B54287}" destId="{3FC183BD-373C-46E3-BE47-AA71DB177D80}" srcOrd="2" destOrd="0" presId="urn:microsoft.com/office/officeart/2018/2/layout/IconVerticalSolidList"/>
    <dgm:cxn modelId="{5B83A284-48D4-4614-A892-648F6469018B}" type="presParOf" srcId="{9FCD0EE1-B8A2-4C61-821B-124756B54287}" destId="{73693AEF-04DE-4829-83C0-C58869DF99F0}" srcOrd="3" destOrd="0" presId="urn:microsoft.com/office/officeart/2018/2/layout/IconVerticalSolidList"/>
    <dgm:cxn modelId="{00FBD5FF-D014-4B72-B609-88BF108A2A1B}" type="presParOf" srcId="{E8376119-A66B-4582-A648-7AB6351F59B2}" destId="{1F922B73-4EA3-4601-9B63-B2D7171273C0}" srcOrd="7" destOrd="0" presId="urn:microsoft.com/office/officeart/2018/2/layout/IconVerticalSolidList"/>
    <dgm:cxn modelId="{A9DF71BF-E924-44B3-A87E-5E3A32D83BBF}" type="presParOf" srcId="{E8376119-A66B-4582-A648-7AB6351F59B2}" destId="{149A4691-98E8-422B-9C02-FC78FDD5D32A}" srcOrd="8" destOrd="0" presId="urn:microsoft.com/office/officeart/2018/2/layout/IconVerticalSolidList"/>
    <dgm:cxn modelId="{66B24C61-F4F4-424B-A341-DC1691B7C388}" type="presParOf" srcId="{149A4691-98E8-422B-9C02-FC78FDD5D32A}" destId="{7395A167-46E1-49AA-873A-D06C66A6E0E3}" srcOrd="0" destOrd="0" presId="urn:microsoft.com/office/officeart/2018/2/layout/IconVerticalSolidList"/>
    <dgm:cxn modelId="{968417A9-C294-4AB6-9164-FDBA97BC3F25}" type="presParOf" srcId="{149A4691-98E8-422B-9C02-FC78FDD5D32A}" destId="{A32674FE-869B-43EF-81D3-3FCC8C79D84F}" srcOrd="1" destOrd="0" presId="urn:microsoft.com/office/officeart/2018/2/layout/IconVerticalSolidList"/>
    <dgm:cxn modelId="{18732F8D-63B0-4693-9577-734FF5775DDD}" type="presParOf" srcId="{149A4691-98E8-422B-9C02-FC78FDD5D32A}" destId="{F920483D-00E0-4241-8ABE-B04A6391B445}" srcOrd="2" destOrd="0" presId="urn:microsoft.com/office/officeart/2018/2/layout/IconVerticalSolidList"/>
    <dgm:cxn modelId="{A814384D-13D2-4FEA-9748-0898C05FBFE0}" type="presParOf" srcId="{149A4691-98E8-422B-9C02-FC78FDD5D32A}" destId="{8CBBFD88-B7E0-4993-908F-EB6A8300A41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A6B4A45-0741-4881-B730-FCB6A86A8AB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BEC96B8-8716-4E0B-BA59-84CDA37C2D48}">
      <dgm:prSet/>
      <dgm:spPr/>
      <dgm:t>
        <a:bodyPr/>
        <a:lstStyle/>
        <a:p>
          <a:r>
            <a:rPr lang="en-US"/>
            <a:t>• Inovasi produk dan layanan digital</a:t>
          </a:r>
        </a:p>
      </dgm:t>
    </dgm:pt>
    <dgm:pt modelId="{F7687E6B-20D5-45F0-9AC0-B3D7D611BEE7}" type="parTrans" cxnId="{B5ED7154-60DA-4E98-9CBC-028A71E054B0}">
      <dgm:prSet/>
      <dgm:spPr/>
      <dgm:t>
        <a:bodyPr/>
        <a:lstStyle/>
        <a:p>
          <a:endParaRPr lang="en-US"/>
        </a:p>
      </dgm:t>
    </dgm:pt>
    <dgm:pt modelId="{33FA4D59-9A7A-472F-8E30-68F062EC4CE1}" type="sibTrans" cxnId="{B5ED7154-60DA-4E98-9CBC-028A71E054B0}">
      <dgm:prSet/>
      <dgm:spPr/>
      <dgm:t>
        <a:bodyPr/>
        <a:lstStyle/>
        <a:p>
          <a:endParaRPr lang="en-US"/>
        </a:p>
      </dgm:t>
    </dgm:pt>
    <dgm:pt modelId="{65F0DF40-DEA3-400E-A76C-C1B269259BF9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Kecepatan</a:t>
          </a:r>
          <a:r>
            <a:rPr lang="en-US" dirty="0"/>
            <a:t> </a:t>
          </a:r>
          <a:r>
            <a:rPr lang="en-US" dirty="0" err="1"/>
            <a:t>respon</a:t>
          </a:r>
          <a:r>
            <a:rPr lang="en-US" dirty="0"/>
            <a:t> </a:t>
          </a:r>
          <a:r>
            <a:rPr lang="en-US" dirty="0" err="1"/>
            <a:t>terhadap</a:t>
          </a:r>
          <a:r>
            <a:rPr lang="en-US" dirty="0"/>
            <a:t> </a:t>
          </a:r>
          <a:r>
            <a:rPr lang="en-US" dirty="0" err="1"/>
            <a:t>pelanggan</a:t>
          </a:r>
          <a:endParaRPr lang="en-US" dirty="0"/>
        </a:p>
      </dgm:t>
    </dgm:pt>
    <dgm:pt modelId="{B2BDB046-92D6-46F5-9810-31ABD860126D}" type="parTrans" cxnId="{278F4F6A-5875-4DD4-8A30-6FA77F3ADA18}">
      <dgm:prSet/>
      <dgm:spPr/>
      <dgm:t>
        <a:bodyPr/>
        <a:lstStyle/>
        <a:p>
          <a:endParaRPr lang="en-US"/>
        </a:p>
      </dgm:t>
    </dgm:pt>
    <dgm:pt modelId="{A5035AA5-FFE5-4115-B626-A8D2F6BB1484}" type="sibTrans" cxnId="{278F4F6A-5875-4DD4-8A30-6FA77F3ADA18}">
      <dgm:prSet/>
      <dgm:spPr/>
      <dgm:t>
        <a:bodyPr/>
        <a:lstStyle/>
        <a:p>
          <a:endParaRPr lang="en-US"/>
        </a:p>
      </dgm:t>
    </dgm:pt>
    <dgm:pt modelId="{E8DD3737-9A83-4DB4-A99D-871DD4D67853}">
      <dgm:prSet/>
      <dgm:spPr/>
      <dgm:t>
        <a:bodyPr/>
        <a:lstStyle/>
        <a:p>
          <a:r>
            <a:rPr lang="en-US"/>
            <a:t>• Kemudahan pembayaran &amp; pengiriman</a:t>
          </a:r>
        </a:p>
      </dgm:t>
    </dgm:pt>
    <dgm:pt modelId="{AD53CAC9-2AC5-4A98-8899-A51FAAD95C3E}" type="parTrans" cxnId="{776F38F7-ACDA-4A67-A354-18CA87FB1D20}">
      <dgm:prSet/>
      <dgm:spPr/>
      <dgm:t>
        <a:bodyPr/>
        <a:lstStyle/>
        <a:p>
          <a:endParaRPr lang="en-US"/>
        </a:p>
      </dgm:t>
    </dgm:pt>
    <dgm:pt modelId="{5DBD51EE-C7F7-4456-8BF5-87E1D80FAE61}" type="sibTrans" cxnId="{776F38F7-ACDA-4A67-A354-18CA87FB1D20}">
      <dgm:prSet/>
      <dgm:spPr/>
      <dgm:t>
        <a:bodyPr/>
        <a:lstStyle/>
        <a:p>
          <a:endParaRPr lang="en-US"/>
        </a:p>
      </dgm:t>
    </dgm:pt>
    <dgm:pt modelId="{931D7AC8-3F77-4D5D-B5F7-9F385126649A}">
      <dgm:prSet/>
      <dgm:spPr/>
      <dgm:t>
        <a:bodyPr/>
        <a:lstStyle/>
        <a:p>
          <a:r>
            <a:rPr lang="en-US"/>
            <a:t>• Pengalaman pengguna (User Experience) yang baik</a:t>
          </a:r>
        </a:p>
      </dgm:t>
    </dgm:pt>
    <dgm:pt modelId="{E025A8FA-EC1B-4F3A-AFDF-DD63BE43F791}" type="parTrans" cxnId="{0F772DD9-D07F-4ACD-95C3-644EFA54E148}">
      <dgm:prSet/>
      <dgm:spPr/>
      <dgm:t>
        <a:bodyPr/>
        <a:lstStyle/>
        <a:p>
          <a:endParaRPr lang="en-US"/>
        </a:p>
      </dgm:t>
    </dgm:pt>
    <dgm:pt modelId="{B5084A7C-65B3-4B3F-B21D-2BBF06A8DB7C}" type="sibTrans" cxnId="{0F772DD9-D07F-4ACD-95C3-644EFA54E148}">
      <dgm:prSet/>
      <dgm:spPr/>
      <dgm:t>
        <a:bodyPr/>
        <a:lstStyle/>
        <a:p>
          <a:endParaRPr lang="en-US"/>
        </a:p>
      </dgm:t>
    </dgm:pt>
    <dgm:pt modelId="{233BD127-A547-4AA9-B7B5-94ED6ED4384A}">
      <dgm:prSet/>
      <dgm:spPr/>
      <dgm:t>
        <a:bodyPr/>
        <a:lstStyle/>
        <a:p>
          <a:r>
            <a:rPr lang="en-US"/>
            <a:t>• Strategi pemasaran digital yang efektif dan berkelanjutan</a:t>
          </a:r>
        </a:p>
      </dgm:t>
    </dgm:pt>
    <dgm:pt modelId="{4F049576-68E0-4E14-AC6D-BAB15920518B}" type="parTrans" cxnId="{D29411B4-912F-43AC-B843-7B2051970BA5}">
      <dgm:prSet/>
      <dgm:spPr/>
      <dgm:t>
        <a:bodyPr/>
        <a:lstStyle/>
        <a:p>
          <a:endParaRPr lang="en-US"/>
        </a:p>
      </dgm:t>
    </dgm:pt>
    <dgm:pt modelId="{8E20D8C5-FDCE-4868-97A4-D64671D18944}" type="sibTrans" cxnId="{D29411B4-912F-43AC-B843-7B2051970BA5}">
      <dgm:prSet/>
      <dgm:spPr/>
      <dgm:t>
        <a:bodyPr/>
        <a:lstStyle/>
        <a:p>
          <a:endParaRPr lang="en-US"/>
        </a:p>
      </dgm:t>
    </dgm:pt>
    <dgm:pt modelId="{25AF0212-B55F-4748-821D-4B862D3918F7}" type="pres">
      <dgm:prSet presAssocID="{6A6B4A45-0741-4881-B730-FCB6A86A8ABB}" presName="diagram" presStyleCnt="0">
        <dgm:presLayoutVars>
          <dgm:dir/>
          <dgm:resizeHandles val="exact"/>
        </dgm:presLayoutVars>
      </dgm:prSet>
      <dgm:spPr/>
    </dgm:pt>
    <dgm:pt modelId="{CCAAFD4B-1CAA-4C46-B637-DD5211A63AD4}" type="pres">
      <dgm:prSet presAssocID="{7BEC96B8-8716-4E0B-BA59-84CDA37C2D48}" presName="node" presStyleLbl="node1" presStyleIdx="0" presStyleCnt="5">
        <dgm:presLayoutVars>
          <dgm:bulletEnabled val="1"/>
        </dgm:presLayoutVars>
      </dgm:prSet>
      <dgm:spPr/>
    </dgm:pt>
    <dgm:pt modelId="{512458E3-7928-4A29-B1AE-9B138235808D}" type="pres">
      <dgm:prSet presAssocID="{33FA4D59-9A7A-472F-8E30-68F062EC4CE1}" presName="sibTrans" presStyleCnt="0"/>
      <dgm:spPr/>
    </dgm:pt>
    <dgm:pt modelId="{ADB252D0-61E8-49DF-88E3-9986858378D5}" type="pres">
      <dgm:prSet presAssocID="{65F0DF40-DEA3-400E-A76C-C1B269259BF9}" presName="node" presStyleLbl="node1" presStyleIdx="1" presStyleCnt="5">
        <dgm:presLayoutVars>
          <dgm:bulletEnabled val="1"/>
        </dgm:presLayoutVars>
      </dgm:prSet>
      <dgm:spPr/>
    </dgm:pt>
    <dgm:pt modelId="{E5DEE656-05CA-4607-9074-82A65A68A9A0}" type="pres">
      <dgm:prSet presAssocID="{A5035AA5-FFE5-4115-B626-A8D2F6BB1484}" presName="sibTrans" presStyleCnt="0"/>
      <dgm:spPr/>
    </dgm:pt>
    <dgm:pt modelId="{02A6FAA7-124A-4E25-BAB1-74AD828CD7B0}" type="pres">
      <dgm:prSet presAssocID="{E8DD3737-9A83-4DB4-A99D-871DD4D67853}" presName="node" presStyleLbl="node1" presStyleIdx="2" presStyleCnt="5">
        <dgm:presLayoutVars>
          <dgm:bulletEnabled val="1"/>
        </dgm:presLayoutVars>
      </dgm:prSet>
      <dgm:spPr/>
    </dgm:pt>
    <dgm:pt modelId="{B9A28D5D-D0E2-4E11-ADF7-DD47686D33DE}" type="pres">
      <dgm:prSet presAssocID="{5DBD51EE-C7F7-4456-8BF5-87E1D80FAE61}" presName="sibTrans" presStyleCnt="0"/>
      <dgm:spPr/>
    </dgm:pt>
    <dgm:pt modelId="{A2CDE61D-2941-4041-8BD9-2F03249D8DD2}" type="pres">
      <dgm:prSet presAssocID="{931D7AC8-3F77-4D5D-B5F7-9F385126649A}" presName="node" presStyleLbl="node1" presStyleIdx="3" presStyleCnt="5">
        <dgm:presLayoutVars>
          <dgm:bulletEnabled val="1"/>
        </dgm:presLayoutVars>
      </dgm:prSet>
      <dgm:spPr/>
    </dgm:pt>
    <dgm:pt modelId="{12C785D6-7742-40C8-A081-36A42A86CE1B}" type="pres">
      <dgm:prSet presAssocID="{B5084A7C-65B3-4B3F-B21D-2BBF06A8DB7C}" presName="sibTrans" presStyleCnt="0"/>
      <dgm:spPr/>
    </dgm:pt>
    <dgm:pt modelId="{9017A42C-14BF-4D12-AD1A-D4E2D1321E95}" type="pres">
      <dgm:prSet presAssocID="{233BD127-A547-4AA9-B7B5-94ED6ED4384A}" presName="node" presStyleLbl="node1" presStyleIdx="4" presStyleCnt="5">
        <dgm:presLayoutVars>
          <dgm:bulletEnabled val="1"/>
        </dgm:presLayoutVars>
      </dgm:prSet>
      <dgm:spPr/>
    </dgm:pt>
  </dgm:ptLst>
  <dgm:cxnLst>
    <dgm:cxn modelId="{4E75253B-0E63-4A51-8354-91D40ADBE0D7}" type="presOf" srcId="{E8DD3737-9A83-4DB4-A99D-871DD4D67853}" destId="{02A6FAA7-124A-4E25-BAB1-74AD828CD7B0}" srcOrd="0" destOrd="0" presId="urn:microsoft.com/office/officeart/2005/8/layout/default"/>
    <dgm:cxn modelId="{70F29C45-189D-468A-8073-D65FE8934A50}" type="presOf" srcId="{6A6B4A45-0741-4881-B730-FCB6A86A8ABB}" destId="{25AF0212-B55F-4748-821D-4B862D3918F7}" srcOrd="0" destOrd="0" presId="urn:microsoft.com/office/officeart/2005/8/layout/default"/>
    <dgm:cxn modelId="{278F4F6A-5875-4DD4-8A30-6FA77F3ADA18}" srcId="{6A6B4A45-0741-4881-B730-FCB6A86A8ABB}" destId="{65F0DF40-DEA3-400E-A76C-C1B269259BF9}" srcOrd="1" destOrd="0" parTransId="{B2BDB046-92D6-46F5-9810-31ABD860126D}" sibTransId="{A5035AA5-FFE5-4115-B626-A8D2F6BB1484}"/>
    <dgm:cxn modelId="{BBD88450-EBBE-42B1-945F-03B67C00EF45}" type="presOf" srcId="{7BEC96B8-8716-4E0B-BA59-84CDA37C2D48}" destId="{CCAAFD4B-1CAA-4C46-B637-DD5211A63AD4}" srcOrd="0" destOrd="0" presId="urn:microsoft.com/office/officeart/2005/8/layout/default"/>
    <dgm:cxn modelId="{B5ED7154-60DA-4E98-9CBC-028A71E054B0}" srcId="{6A6B4A45-0741-4881-B730-FCB6A86A8ABB}" destId="{7BEC96B8-8716-4E0B-BA59-84CDA37C2D48}" srcOrd="0" destOrd="0" parTransId="{F7687E6B-20D5-45F0-9AC0-B3D7D611BEE7}" sibTransId="{33FA4D59-9A7A-472F-8E30-68F062EC4CE1}"/>
    <dgm:cxn modelId="{C549307D-C34B-454D-8BDA-0AEAA2617E65}" type="presOf" srcId="{65F0DF40-DEA3-400E-A76C-C1B269259BF9}" destId="{ADB252D0-61E8-49DF-88E3-9986858378D5}" srcOrd="0" destOrd="0" presId="urn:microsoft.com/office/officeart/2005/8/layout/default"/>
    <dgm:cxn modelId="{D29411B4-912F-43AC-B843-7B2051970BA5}" srcId="{6A6B4A45-0741-4881-B730-FCB6A86A8ABB}" destId="{233BD127-A547-4AA9-B7B5-94ED6ED4384A}" srcOrd="4" destOrd="0" parTransId="{4F049576-68E0-4E14-AC6D-BAB15920518B}" sibTransId="{8E20D8C5-FDCE-4868-97A4-D64671D18944}"/>
    <dgm:cxn modelId="{B754EEBF-717D-41E4-95CB-AEE12EC3280C}" type="presOf" srcId="{233BD127-A547-4AA9-B7B5-94ED6ED4384A}" destId="{9017A42C-14BF-4D12-AD1A-D4E2D1321E95}" srcOrd="0" destOrd="0" presId="urn:microsoft.com/office/officeart/2005/8/layout/default"/>
    <dgm:cxn modelId="{0F772DD9-D07F-4ACD-95C3-644EFA54E148}" srcId="{6A6B4A45-0741-4881-B730-FCB6A86A8ABB}" destId="{931D7AC8-3F77-4D5D-B5F7-9F385126649A}" srcOrd="3" destOrd="0" parTransId="{E025A8FA-EC1B-4F3A-AFDF-DD63BE43F791}" sibTransId="{B5084A7C-65B3-4B3F-B21D-2BBF06A8DB7C}"/>
    <dgm:cxn modelId="{4F90ADD9-A984-4817-B9B9-4AE61B37B27C}" type="presOf" srcId="{931D7AC8-3F77-4D5D-B5F7-9F385126649A}" destId="{A2CDE61D-2941-4041-8BD9-2F03249D8DD2}" srcOrd="0" destOrd="0" presId="urn:microsoft.com/office/officeart/2005/8/layout/default"/>
    <dgm:cxn modelId="{776F38F7-ACDA-4A67-A354-18CA87FB1D20}" srcId="{6A6B4A45-0741-4881-B730-FCB6A86A8ABB}" destId="{E8DD3737-9A83-4DB4-A99D-871DD4D67853}" srcOrd="2" destOrd="0" parTransId="{AD53CAC9-2AC5-4A98-8899-A51FAAD95C3E}" sibTransId="{5DBD51EE-C7F7-4456-8BF5-87E1D80FAE61}"/>
    <dgm:cxn modelId="{A774821E-C80E-47B5-BF2F-883989990CE1}" type="presParOf" srcId="{25AF0212-B55F-4748-821D-4B862D3918F7}" destId="{CCAAFD4B-1CAA-4C46-B637-DD5211A63AD4}" srcOrd="0" destOrd="0" presId="urn:microsoft.com/office/officeart/2005/8/layout/default"/>
    <dgm:cxn modelId="{AD281F32-AA34-441D-8C38-19F22201AB70}" type="presParOf" srcId="{25AF0212-B55F-4748-821D-4B862D3918F7}" destId="{512458E3-7928-4A29-B1AE-9B138235808D}" srcOrd="1" destOrd="0" presId="urn:microsoft.com/office/officeart/2005/8/layout/default"/>
    <dgm:cxn modelId="{EAF7EF95-8E77-45B4-9AD8-7ECD9AEA17B5}" type="presParOf" srcId="{25AF0212-B55F-4748-821D-4B862D3918F7}" destId="{ADB252D0-61E8-49DF-88E3-9986858378D5}" srcOrd="2" destOrd="0" presId="urn:microsoft.com/office/officeart/2005/8/layout/default"/>
    <dgm:cxn modelId="{A36F2252-8A46-4764-80F9-14FAC94E274E}" type="presParOf" srcId="{25AF0212-B55F-4748-821D-4B862D3918F7}" destId="{E5DEE656-05CA-4607-9074-82A65A68A9A0}" srcOrd="3" destOrd="0" presId="urn:microsoft.com/office/officeart/2005/8/layout/default"/>
    <dgm:cxn modelId="{0FA1C4D9-A8A2-412D-B790-9E493C777938}" type="presParOf" srcId="{25AF0212-B55F-4748-821D-4B862D3918F7}" destId="{02A6FAA7-124A-4E25-BAB1-74AD828CD7B0}" srcOrd="4" destOrd="0" presId="urn:microsoft.com/office/officeart/2005/8/layout/default"/>
    <dgm:cxn modelId="{DDF80C13-6BF1-4AE4-9EB5-B72654DDB2D5}" type="presParOf" srcId="{25AF0212-B55F-4748-821D-4B862D3918F7}" destId="{B9A28D5D-D0E2-4E11-ADF7-DD47686D33DE}" srcOrd="5" destOrd="0" presId="urn:microsoft.com/office/officeart/2005/8/layout/default"/>
    <dgm:cxn modelId="{B7C729A5-CA57-41F2-A8CF-CD96270F5E65}" type="presParOf" srcId="{25AF0212-B55F-4748-821D-4B862D3918F7}" destId="{A2CDE61D-2941-4041-8BD9-2F03249D8DD2}" srcOrd="6" destOrd="0" presId="urn:microsoft.com/office/officeart/2005/8/layout/default"/>
    <dgm:cxn modelId="{10F2EC4D-0342-4E54-8B00-5BC5B4B4EADF}" type="presParOf" srcId="{25AF0212-B55F-4748-821D-4B862D3918F7}" destId="{12C785D6-7742-40C8-A081-36A42A86CE1B}" srcOrd="7" destOrd="0" presId="urn:microsoft.com/office/officeart/2005/8/layout/default"/>
    <dgm:cxn modelId="{B95FF891-5D26-40BC-ABA3-911835CDA49A}" type="presParOf" srcId="{25AF0212-B55F-4748-821D-4B862D3918F7}" destId="{9017A42C-14BF-4D12-AD1A-D4E2D1321E9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7BDF6B-CCC8-4706-9101-F8E425960A30}">
      <dsp:nvSpPr>
        <dsp:cNvPr id="0" name=""/>
        <dsp:cNvSpPr/>
      </dsp:nvSpPr>
      <dsp:spPr>
        <a:xfrm>
          <a:off x="3228042" y="295613"/>
          <a:ext cx="1832106" cy="1832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Mahasiswa diharapkan mampu:</a:t>
          </a:r>
        </a:p>
      </dsp:txBody>
      <dsp:txXfrm>
        <a:off x="3228042" y="295613"/>
        <a:ext cx="1832106" cy="1832106"/>
      </dsp:txXfrm>
    </dsp:sp>
    <dsp:sp modelId="{5D20E8E0-2E68-4C88-82C8-89DFEF2A329D}">
      <dsp:nvSpPr>
        <dsp:cNvPr id="0" name=""/>
        <dsp:cNvSpPr/>
      </dsp:nvSpPr>
      <dsp:spPr>
        <a:xfrm>
          <a:off x="-427" y="179950"/>
          <a:ext cx="5176239" cy="5176239"/>
        </a:xfrm>
        <a:prstGeom prst="circularArrow">
          <a:avLst>
            <a:gd name="adj1" fmla="val 6902"/>
            <a:gd name="adj2" fmla="val 465342"/>
            <a:gd name="adj3" fmla="val 549458"/>
            <a:gd name="adj4" fmla="val 20585200"/>
            <a:gd name="adj5" fmla="val 805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1A7352-4518-4C82-BA7B-33D8CD7A578F}">
      <dsp:nvSpPr>
        <dsp:cNvPr id="0" name=""/>
        <dsp:cNvSpPr/>
      </dsp:nvSpPr>
      <dsp:spPr>
        <a:xfrm>
          <a:off x="3228042" y="3408421"/>
          <a:ext cx="1832106" cy="1832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1. Menjelaskan komponen umum dan utama dalam kegiatan e-commerce.</a:t>
          </a:r>
        </a:p>
      </dsp:txBody>
      <dsp:txXfrm>
        <a:off x="3228042" y="3408421"/>
        <a:ext cx="1832106" cy="1832106"/>
      </dsp:txXfrm>
    </dsp:sp>
    <dsp:sp modelId="{F163DD28-9F0C-48C8-A894-FACF1EE4F4D4}">
      <dsp:nvSpPr>
        <dsp:cNvPr id="0" name=""/>
        <dsp:cNvSpPr/>
      </dsp:nvSpPr>
      <dsp:spPr>
        <a:xfrm>
          <a:off x="-427" y="179950"/>
          <a:ext cx="5176239" cy="5176239"/>
        </a:xfrm>
        <a:prstGeom prst="circularArrow">
          <a:avLst>
            <a:gd name="adj1" fmla="val 6902"/>
            <a:gd name="adj2" fmla="val 465342"/>
            <a:gd name="adj3" fmla="val 5949458"/>
            <a:gd name="adj4" fmla="val 4385200"/>
            <a:gd name="adj5" fmla="val 805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0E8056-8C75-411D-AC37-16B2E0AD5E3C}">
      <dsp:nvSpPr>
        <dsp:cNvPr id="0" name=""/>
        <dsp:cNvSpPr/>
      </dsp:nvSpPr>
      <dsp:spPr>
        <a:xfrm>
          <a:off x="115235" y="3408421"/>
          <a:ext cx="1832106" cy="1832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2. Memahami proses bisnis digital yang mendukung e-commerce.</a:t>
          </a:r>
        </a:p>
      </dsp:txBody>
      <dsp:txXfrm>
        <a:off x="115235" y="3408421"/>
        <a:ext cx="1832106" cy="1832106"/>
      </dsp:txXfrm>
    </dsp:sp>
    <dsp:sp modelId="{7CEE0BD4-F7F2-432D-8B3D-384534BD1333}">
      <dsp:nvSpPr>
        <dsp:cNvPr id="0" name=""/>
        <dsp:cNvSpPr/>
      </dsp:nvSpPr>
      <dsp:spPr>
        <a:xfrm>
          <a:off x="-427" y="179950"/>
          <a:ext cx="5176239" cy="5176239"/>
        </a:xfrm>
        <a:prstGeom prst="circularArrow">
          <a:avLst>
            <a:gd name="adj1" fmla="val 6902"/>
            <a:gd name="adj2" fmla="val 465342"/>
            <a:gd name="adj3" fmla="val 11349458"/>
            <a:gd name="adj4" fmla="val 9785200"/>
            <a:gd name="adj5" fmla="val 805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13BF99-8948-474D-A470-5A653DA454F7}">
      <dsp:nvSpPr>
        <dsp:cNvPr id="0" name=""/>
        <dsp:cNvSpPr/>
      </dsp:nvSpPr>
      <dsp:spPr>
        <a:xfrm>
          <a:off x="115235" y="295613"/>
          <a:ext cx="1832106" cy="18321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3. Menyusun langkah-langkah persiapan sebelum menjalankan bisnis online.</a:t>
          </a:r>
        </a:p>
      </dsp:txBody>
      <dsp:txXfrm>
        <a:off x="115235" y="295613"/>
        <a:ext cx="1832106" cy="1832106"/>
      </dsp:txXfrm>
    </dsp:sp>
    <dsp:sp modelId="{D81CA4A9-44A3-469F-B373-EE12C10EA6AE}">
      <dsp:nvSpPr>
        <dsp:cNvPr id="0" name=""/>
        <dsp:cNvSpPr/>
      </dsp:nvSpPr>
      <dsp:spPr>
        <a:xfrm>
          <a:off x="-427" y="179950"/>
          <a:ext cx="5176239" cy="5176239"/>
        </a:xfrm>
        <a:prstGeom prst="circularArrow">
          <a:avLst>
            <a:gd name="adj1" fmla="val 6902"/>
            <a:gd name="adj2" fmla="val 465342"/>
            <a:gd name="adj3" fmla="val 16749458"/>
            <a:gd name="adj4" fmla="val 15185200"/>
            <a:gd name="adj5" fmla="val 805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25EC54-D09E-4A0A-A2D6-39501F83F9FB}">
      <dsp:nvSpPr>
        <dsp:cNvPr id="0" name=""/>
        <dsp:cNvSpPr/>
      </dsp:nvSpPr>
      <dsp:spPr>
        <a:xfrm>
          <a:off x="0" y="151382"/>
          <a:ext cx="4773168" cy="169094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Integrasi promosi digital, logistik cepat, dan sistem pembayaran mudah.</a:t>
          </a:r>
        </a:p>
      </dsp:txBody>
      <dsp:txXfrm>
        <a:off x="82545" y="233927"/>
        <a:ext cx="4608078" cy="1525852"/>
      </dsp:txXfrm>
    </dsp:sp>
    <dsp:sp modelId="{A6DB3141-A812-4739-AB6C-96C2BB78656C}">
      <dsp:nvSpPr>
        <dsp:cNvPr id="0" name=""/>
        <dsp:cNvSpPr/>
      </dsp:nvSpPr>
      <dsp:spPr>
        <a:xfrm>
          <a:off x="0" y="1911444"/>
          <a:ext cx="4773168" cy="1690942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• Menyediakan fitur live shopping dan gamifikasi.</a:t>
          </a:r>
        </a:p>
      </dsp:txBody>
      <dsp:txXfrm>
        <a:off x="82545" y="1993989"/>
        <a:ext cx="4608078" cy="1525852"/>
      </dsp:txXfrm>
    </dsp:sp>
    <dsp:sp modelId="{5411BF44-632A-4C87-879A-C4D5DA6EBC89}">
      <dsp:nvSpPr>
        <dsp:cNvPr id="0" name=""/>
        <dsp:cNvSpPr/>
      </dsp:nvSpPr>
      <dsp:spPr>
        <a:xfrm>
          <a:off x="0" y="3671507"/>
          <a:ext cx="4773168" cy="1690942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Pelajaran: Keberhasilan e-commerce tergantung pada sinergi antara pemasaran, teknologi, dan pelayanan pelanggan.</a:t>
          </a:r>
        </a:p>
      </dsp:txBody>
      <dsp:txXfrm>
        <a:off x="82545" y="3754052"/>
        <a:ext cx="4608078" cy="152585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BFC686-A165-42A8-9EAD-6CAA4433D4FA}">
      <dsp:nvSpPr>
        <dsp:cNvPr id="0" name=""/>
        <dsp:cNvSpPr/>
      </dsp:nvSpPr>
      <dsp:spPr>
        <a:xfrm>
          <a:off x="0" y="36390"/>
          <a:ext cx="5175384" cy="1759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1. Komponen mana yang paling menentukan keberhasilan e-commerce?</a:t>
          </a:r>
        </a:p>
      </dsp:txBody>
      <dsp:txXfrm>
        <a:off x="85900" y="122290"/>
        <a:ext cx="5003584" cy="1587880"/>
      </dsp:txXfrm>
    </dsp:sp>
    <dsp:sp modelId="{38312685-9845-4A4D-8877-73248FB473B0}">
      <dsp:nvSpPr>
        <dsp:cNvPr id="0" name=""/>
        <dsp:cNvSpPr/>
      </dsp:nvSpPr>
      <dsp:spPr>
        <a:xfrm>
          <a:off x="0" y="1888230"/>
          <a:ext cx="5175384" cy="175968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2. Apa langkah pertama sebelum membuka toko online?</a:t>
          </a:r>
        </a:p>
      </dsp:txBody>
      <dsp:txXfrm>
        <a:off x="85900" y="1974130"/>
        <a:ext cx="5003584" cy="1587880"/>
      </dsp:txXfrm>
    </dsp:sp>
    <dsp:sp modelId="{629E155D-CEF2-4514-92EB-C435135AEB89}">
      <dsp:nvSpPr>
        <dsp:cNvPr id="0" name=""/>
        <dsp:cNvSpPr/>
      </dsp:nvSpPr>
      <dsp:spPr>
        <a:xfrm>
          <a:off x="0" y="3740070"/>
          <a:ext cx="5175384" cy="175968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3. Bagaimana menjaga kepercayaan pelanggan dalam bisnis digital?</a:t>
          </a:r>
        </a:p>
      </dsp:txBody>
      <dsp:txXfrm>
        <a:off x="85900" y="3825970"/>
        <a:ext cx="5003584" cy="158788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CE3564-9569-4E60-9D6B-926F3A8141BB}">
      <dsp:nvSpPr>
        <dsp:cNvPr id="0" name=""/>
        <dsp:cNvSpPr/>
      </dsp:nvSpPr>
      <dsp:spPr>
        <a:xfrm>
          <a:off x="0" y="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FD12D6-1CBB-4D39-AF23-E9975D85750F}">
      <dsp:nvSpPr>
        <dsp:cNvPr id="0" name=""/>
        <dsp:cNvSpPr/>
      </dsp:nvSpPr>
      <dsp:spPr>
        <a:xfrm>
          <a:off x="0" y="0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Laudon, K. C., &amp; Traver, C. G. (2022). E-Commerce: Business, Technology, Society. Pearson.</a:t>
          </a:r>
        </a:p>
      </dsp:txBody>
      <dsp:txXfrm>
        <a:off x="0" y="0"/>
        <a:ext cx="5175384" cy="1384035"/>
      </dsp:txXfrm>
    </dsp:sp>
    <dsp:sp modelId="{42286582-1D84-4458-B418-A70C2D561FAB}">
      <dsp:nvSpPr>
        <dsp:cNvPr id="0" name=""/>
        <dsp:cNvSpPr/>
      </dsp:nvSpPr>
      <dsp:spPr>
        <a:xfrm>
          <a:off x="0" y="138403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6E5F70-6E90-4D5E-A88F-C3472405FFAD}">
      <dsp:nvSpPr>
        <dsp:cNvPr id="0" name=""/>
        <dsp:cNvSpPr/>
      </dsp:nvSpPr>
      <dsp:spPr>
        <a:xfrm>
          <a:off x="0" y="1384035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Kotler, P., &amp; Keller, K. L. (2021). Marketing Management. Pearson.</a:t>
          </a:r>
        </a:p>
      </dsp:txBody>
      <dsp:txXfrm>
        <a:off x="0" y="1384035"/>
        <a:ext cx="5175384" cy="1384035"/>
      </dsp:txXfrm>
    </dsp:sp>
    <dsp:sp modelId="{D3B62CF1-2A1F-4A9A-89CB-26F9C02EE9FD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E10200-0778-401B-924C-C2FFF6DC27AD}">
      <dsp:nvSpPr>
        <dsp:cNvPr id="0" name=""/>
        <dsp:cNvSpPr/>
      </dsp:nvSpPr>
      <dsp:spPr>
        <a:xfrm>
          <a:off x="0" y="2768070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Kominfo (2024). Statistik Perdagangan Elektronik Indonesia.</a:t>
          </a:r>
        </a:p>
      </dsp:txBody>
      <dsp:txXfrm>
        <a:off x="0" y="2768070"/>
        <a:ext cx="5175384" cy="1384035"/>
      </dsp:txXfrm>
    </dsp:sp>
    <dsp:sp modelId="{895D52D9-6EAA-408D-8248-1DDFC9926009}">
      <dsp:nvSpPr>
        <dsp:cNvPr id="0" name=""/>
        <dsp:cNvSpPr/>
      </dsp:nvSpPr>
      <dsp:spPr>
        <a:xfrm>
          <a:off x="0" y="415210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D16C85-5968-406F-BE2F-A70762C38D5D}">
      <dsp:nvSpPr>
        <dsp:cNvPr id="0" name=""/>
        <dsp:cNvSpPr/>
      </dsp:nvSpPr>
      <dsp:spPr>
        <a:xfrm>
          <a:off x="0" y="4152105"/>
          <a:ext cx="5175384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• Bank Indonesia (2024). Digital Payment and Fintech Report.</a:t>
          </a:r>
        </a:p>
      </dsp:txBody>
      <dsp:txXfrm>
        <a:off x="0" y="4152105"/>
        <a:ext cx="5175384" cy="13840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FEB4D5-9B1E-43C5-918C-3677AADB7028}">
      <dsp:nvSpPr>
        <dsp:cNvPr id="0" name=""/>
        <dsp:cNvSpPr/>
      </dsp:nvSpPr>
      <dsp:spPr>
        <a:xfrm>
          <a:off x="1327304" y="2788"/>
          <a:ext cx="2118559" cy="12711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• E-Commerce tidak hanya sebatas jual beli produk secara online.</a:t>
          </a:r>
        </a:p>
      </dsp:txBody>
      <dsp:txXfrm>
        <a:off x="1364534" y="40018"/>
        <a:ext cx="2044099" cy="1196675"/>
      </dsp:txXfrm>
    </dsp:sp>
    <dsp:sp modelId="{6E7418DA-C540-4371-B703-5A8A25889896}">
      <dsp:nvSpPr>
        <dsp:cNvPr id="0" name=""/>
        <dsp:cNvSpPr/>
      </dsp:nvSpPr>
      <dsp:spPr>
        <a:xfrm rot="5400000">
          <a:off x="2162016" y="1422223"/>
          <a:ext cx="449134" cy="5254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 rot="-5400000">
        <a:off x="2228962" y="1460357"/>
        <a:ext cx="315242" cy="314394"/>
      </dsp:txXfrm>
    </dsp:sp>
    <dsp:sp modelId="{7665B7D8-AAE0-4233-B024-EBC0D2AE58C3}">
      <dsp:nvSpPr>
        <dsp:cNvPr id="0" name=""/>
        <dsp:cNvSpPr/>
      </dsp:nvSpPr>
      <dsp:spPr>
        <a:xfrm>
          <a:off x="1327304" y="2121348"/>
          <a:ext cx="2118559" cy="12711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• Melibatkan aktivitas pemasaran, transaksi, pengiriman, dan pelayanan pelanggan.</a:t>
          </a:r>
        </a:p>
      </dsp:txBody>
      <dsp:txXfrm>
        <a:off x="1364534" y="2158578"/>
        <a:ext cx="2044099" cy="1196675"/>
      </dsp:txXfrm>
    </dsp:sp>
    <dsp:sp modelId="{016BC092-7EF8-4B86-8AF8-B1667FA19AFC}">
      <dsp:nvSpPr>
        <dsp:cNvPr id="0" name=""/>
        <dsp:cNvSpPr/>
      </dsp:nvSpPr>
      <dsp:spPr>
        <a:xfrm rot="5400000">
          <a:off x="2162016" y="3540782"/>
          <a:ext cx="449134" cy="5254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 rot="-5400000">
        <a:off x="2228962" y="3578916"/>
        <a:ext cx="315242" cy="314394"/>
      </dsp:txXfrm>
    </dsp:sp>
    <dsp:sp modelId="{3B342949-D91B-486A-8CC1-875A254FF0B1}">
      <dsp:nvSpPr>
        <dsp:cNvPr id="0" name=""/>
        <dsp:cNvSpPr/>
      </dsp:nvSpPr>
      <dsp:spPr>
        <a:xfrm>
          <a:off x="1327304" y="4239907"/>
          <a:ext cx="2118559" cy="12711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• Kesuksesan e-commerce bergantung pada sinergi semua komponen bisnis digital.</a:t>
          </a:r>
        </a:p>
      </dsp:txBody>
      <dsp:txXfrm>
        <a:off x="1364534" y="4277137"/>
        <a:ext cx="2044099" cy="11966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5E1E9B-04B9-4C0D-9604-E5192BEF030D}">
      <dsp:nvSpPr>
        <dsp:cNvPr id="0" name=""/>
        <dsp:cNvSpPr/>
      </dsp:nvSpPr>
      <dsp:spPr>
        <a:xfrm>
          <a:off x="0" y="2841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1. Pemasaran Digital (Digital Marketing)</a:t>
          </a:r>
        </a:p>
      </dsp:txBody>
      <dsp:txXfrm>
        <a:off x="39809" y="68225"/>
        <a:ext cx="8149982" cy="735872"/>
      </dsp:txXfrm>
    </dsp:sp>
    <dsp:sp modelId="{4EAA0068-6AB4-4C76-B81A-92CF8D3142EB}">
      <dsp:nvSpPr>
        <dsp:cNvPr id="0" name=""/>
        <dsp:cNvSpPr/>
      </dsp:nvSpPr>
      <dsp:spPr>
        <a:xfrm>
          <a:off x="0" y="94182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2. Penjualan Online (Online Selling)</a:t>
          </a:r>
        </a:p>
      </dsp:txBody>
      <dsp:txXfrm>
        <a:off x="39809" y="981635"/>
        <a:ext cx="8149982" cy="735872"/>
      </dsp:txXfrm>
    </dsp:sp>
    <dsp:sp modelId="{F3A3FC0A-1797-4089-B7E6-DB6C7BD22AD4}">
      <dsp:nvSpPr>
        <dsp:cNvPr id="0" name=""/>
        <dsp:cNvSpPr/>
      </dsp:nvSpPr>
      <dsp:spPr>
        <a:xfrm>
          <a:off x="0" y="185523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3. Transaksi Elektronik (E-Transaction)</a:t>
          </a:r>
        </a:p>
      </dsp:txBody>
      <dsp:txXfrm>
        <a:off x="39809" y="1895045"/>
        <a:ext cx="8149982" cy="735872"/>
      </dsp:txXfrm>
    </dsp:sp>
    <dsp:sp modelId="{BC12FCC9-05B7-4CF6-80B7-91915A5A2185}">
      <dsp:nvSpPr>
        <dsp:cNvPr id="0" name=""/>
        <dsp:cNvSpPr/>
      </dsp:nvSpPr>
      <dsp:spPr>
        <a:xfrm>
          <a:off x="0" y="276864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4. Distribusi &amp; Logistik</a:t>
          </a:r>
        </a:p>
      </dsp:txBody>
      <dsp:txXfrm>
        <a:off x="39809" y="2808455"/>
        <a:ext cx="8149982" cy="735872"/>
      </dsp:txXfrm>
    </dsp:sp>
    <dsp:sp modelId="{D540457E-426C-4408-B2DE-A8FA5E5664E1}">
      <dsp:nvSpPr>
        <dsp:cNvPr id="0" name=""/>
        <dsp:cNvSpPr/>
      </dsp:nvSpPr>
      <dsp:spPr>
        <a:xfrm>
          <a:off x="0" y="368205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5. Layanan Pelanggan (Customer Service)</a:t>
          </a:r>
        </a:p>
      </dsp:txBody>
      <dsp:txXfrm>
        <a:off x="39809" y="3721865"/>
        <a:ext cx="8149982" cy="7358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58531-2F72-47D8-BBF1-5AD8D539A45D}">
      <dsp:nvSpPr>
        <dsp:cNvPr id="0" name=""/>
        <dsp:cNvSpPr/>
      </dsp:nvSpPr>
      <dsp:spPr>
        <a:xfrm>
          <a:off x="3424130" y="243373"/>
          <a:ext cx="1022061" cy="10220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Menurut Laudon &amp; Traver (2022):</a:t>
          </a:r>
        </a:p>
      </dsp:txBody>
      <dsp:txXfrm>
        <a:off x="3424130" y="243373"/>
        <a:ext cx="1022061" cy="1022061"/>
      </dsp:txXfrm>
    </dsp:sp>
    <dsp:sp modelId="{0A27E0AA-F4CB-47E1-83D7-A83321BF3B2F}">
      <dsp:nvSpPr>
        <dsp:cNvPr id="0" name=""/>
        <dsp:cNvSpPr/>
      </dsp:nvSpPr>
      <dsp:spPr>
        <a:xfrm>
          <a:off x="297672" y="232890"/>
          <a:ext cx="4993924" cy="4993924"/>
        </a:xfrm>
        <a:prstGeom prst="circularArrow">
          <a:avLst>
            <a:gd name="adj1" fmla="val 3991"/>
            <a:gd name="adj2" fmla="val 250360"/>
            <a:gd name="adj3" fmla="val 20572879"/>
            <a:gd name="adj4" fmla="val 18983307"/>
            <a:gd name="adj5" fmla="val 465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2549E2-C1B8-4BF6-A67E-07500FC23D96}">
      <dsp:nvSpPr>
        <dsp:cNvPr id="0" name=""/>
        <dsp:cNvSpPr/>
      </dsp:nvSpPr>
      <dsp:spPr>
        <a:xfrm>
          <a:off x="4564656" y="2218822"/>
          <a:ext cx="1022061" cy="10220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1. Information Sharing</a:t>
          </a:r>
        </a:p>
      </dsp:txBody>
      <dsp:txXfrm>
        <a:off x="4564656" y="2218822"/>
        <a:ext cx="1022061" cy="1022061"/>
      </dsp:txXfrm>
    </dsp:sp>
    <dsp:sp modelId="{16F8EE9B-3354-488E-8F3A-51E445B4891E}">
      <dsp:nvSpPr>
        <dsp:cNvPr id="0" name=""/>
        <dsp:cNvSpPr/>
      </dsp:nvSpPr>
      <dsp:spPr>
        <a:xfrm>
          <a:off x="297672" y="232890"/>
          <a:ext cx="4993924" cy="4993924"/>
        </a:xfrm>
        <a:prstGeom prst="circularArrow">
          <a:avLst>
            <a:gd name="adj1" fmla="val 3991"/>
            <a:gd name="adj2" fmla="val 250360"/>
            <a:gd name="adj3" fmla="val 2366333"/>
            <a:gd name="adj4" fmla="val 776761"/>
            <a:gd name="adj5" fmla="val 4656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D8478B-62EE-43A6-A6A6-FDFABD373040}">
      <dsp:nvSpPr>
        <dsp:cNvPr id="0" name=""/>
        <dsp:cNvSpPr/>
      </dsp:nvSpPr>
      <dsp:spPr>
        <a:xfrm>
          <a:off x="3424130" y="4194271"/>
          <a:ext cx="1022061" cy="10220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2. Ordering Process</a:t>
          </a:r>
        </a:p>
      </dsp:txBody>
      <dsp:txXfrm>
        <a:off x="3424130" y="4194271"/>
        <a:ext cx="1022061" cy="1022061"/>
      </dsp:txXfrm>
    </dsp:sp>
    <dsp:sp modelId="{84A8CB85-FF68-4965-89FD-4DF5B8C8AB43}">
      <dsp:nvSpPr>
        <dsp:cNvPr id="0" name=""/>
        <dsp:cNvSpPr/>
      </dsp:nvSpPr>
      <dsp:spPr>
        <a:xfrm>
          <a:off x="297672" y="232890"/>
          <a:ext cx="4993924" cy="4993924"/>
        </a:xfrm>
        <a:prstGeom prst="circularArrow">
          <a:avLst>
            <a:gd name="adj1" fmla="val 3991"/>
            <a:gd name="adj2" fmla="val 250360"/>
            <a:gd name="adj3" fmla="val 6110819"/>
            <a:gd name="adj4" fmla="val 4438821"/>
            <a:gd name="adj5" fmla="val 4656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6BC1D9-703E-4C0E-B4BF-4D287249A2B7}">
      <dsp:nvSpPr>
        <dsp:cNvPr id="0" name=""/>
        <dsp:cNvSpPr/>
      </dsp:nvSpPr>
      <dsp:spPr>
        <a:xfrm>
          <a:off x="1143078" y="4194271"/>
          <a:ext cx="1022061" cy="10220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3. Payment Process</a:t>
          </a:r>
        </a:p>
      </dsp:txBody>
      <dsp:txXfrm>
        <a:off x="1143078" y="4194271"/>
        <a:ext cx="1022061" cy="1022061"/>
      </dsp:txXfrm>
    </dsp:sp>
    <dsp:sp modelId="{38640F2F-7568-484F-AE3C-A79248AC5203}">
      <dsp:nvSpPr>
        <dsp:cNvPr id="0" name=""/>
        <dsp:cNvSpPr/>
      </dsp:nvSpPr>
      <dsp:spPr>
        <a:xfrm>
          <a:off x="297672" y="232890"/>
          <a:ext cx="4993924" cy="4993924"/>
        </a:xfrm>
        <a:prstGeom prst="circularArrow">
          <a:avLst>
            <a:gd name="adj1" fmla="val 3991"/>
            <a:gd name="adj2" fmla="val 250360"/>
            <a:gd name="adj3" fmla="val 9772879"/>
            <a:gd name="adj4" fmla="val 8183307"/>
            <a:gd name="adj5" fmla="val 4656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EA46EB-0040-4C93-991E-33F404ADB0B2}">
      <dsp:nvSpPr>
        <dsp:cNvPr id="0" name=""/>
        <dsp:cNvSpPr/>
      </dsp:nvSpPr>
      <dsp:spPr>
        <a:xfrm>
          <a:off x="2552" y="2218822"/>
          <a:ext cx="1022061" cy="10220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4. Fulfillment</a:t>
          </a:r>
        </a:p>
      </dsp:txBody>
      <dsp:txXfrm>
        <a:off x="2552" y="2218822"/>
        <a:ext cx="1022061" cy="1022061"/>
      </dsp:txXfrm>
    </dsp:sp>
    <dsp:sp modelId="{EC0B1B41-E1E3-49F9-BAAA-BED33914752D}">
      <dsp:nvSpPr>
        <dsp:cNvPr id="0" name=""/>
        <dsp:cNvSpPr/>
      </dsp:nvSpPr>
      <dsp:spPr>
        <a:xfrm>
          <a:off x="297672" y="232890"/>
          <a:ext cx="4993924" cy="4993924"/>
        </a:xfrm>
        <a:prstGeom prst="circularArrow">
          <a:avLst>
            <a:gd name="adj1" fmla="val 3991"/>
            <a:gd name="adj2" fmla="val 250360"/>
            <a:gd name="adj3" fmla="val 13166333"/>
            <a:gd name="adj4" fmla="val 11576761"/>
            <a:gd name="adj5" fmla="val 4656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AADC64-B34A-4BBD-85F0-89F9DAE52241}">
      <dsp:nvSpPr>
        <dsp:cNvPr id="0" name=""/>
        <dsp:cNvSpPr/>
      </dsp:nvSpPr>
      <dsp:spPr>
        <a:xfrm>
          <a:off x="1143078" y="243373"/>
          <a:ext cx="1022061" cy="10220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5. After-Sales Service</a:t>
          </a:r>
        </a:p>
      </dsp:txBody>
      <dsp:txXfrm>
        <a:off x="1143078" y="243373"/>
        <a:ext cx="1022061" cy="1022061"/>
      </dsp:txXfrm>
    </dsp:sp>
    <dsp:sp modelId="{E2873300-6805-461B-BD5D-807136D29909}">
      <dsp:nvSpPr>
        <dsp:cNvPr id="0" name=""/>
        <dsp:cNvSpPr/>
      </dsp:nvSpPr>
      <dsp:spPr>
        <a:xfrm>
          <a:off x="297672" y="232890"/>
          <a:ext cx="4993924" cy="4993924"/>
        </a:xfrm>
        <a:prstGeom prst="circularArrow">
          <a:avLst>
            <a:gd name="adj1" fmla="val 3991"/>
            <a:gd name="adj2" fmla="val 250360"/>
            <a:gd name="adj3" fmla="val 16910819"/>
            <a:gd name="adj4" fmla="val 15238821"/>
            <a:gd name="adj5" fmla="val 4656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D02192-C7BF-472E-992A-8BD47E926270}">
      <dsp:nvSpPr>
        <dsp:cNvPr id="0" name=""/>
        <dsp:cNvSpPr/>
      </dsp:nvSpPr>
      <dsp:spPr>
        <a:xfrm>
          <a:off x="2104907" y="958875"/>
          <a:ext cx="45371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3715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19657" y="1002174"/>
        <a:ext cx="24215" cy="4843"/>
      </dsp:txXfrm>
    </dsp:sp>
    <dsp:sp modelId="{2CAA493E-D949-4451-AE57-F3EB70D39F28}">
      <dsp:nvSpPr>
        <dsp:cNvPr id="0" name=""/>
        <dsp:cNvSpPr/>
      </dsp:nvSpPr>
      <dsp:spPr>
        <a:xfrm>
          <a:off x="986" y="372879"/>
          <a:ext cx="2105720" cy="126343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182" tIns="108308" rIns="103182" bIns="108308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Tahapan umum kegiatan e-commerce:</a:t>
          </a:r>
        </a:p>
      </dsp:txBody>
      <dsp:txXfrm>
        <a:off x="986" y="372879"/>
        <a:ext cx="2105720" cy="1263432"/>
      </dsp:txXfrm>
    </dsp:sp>
    <dsp:sp modelId="{51244A94-DD03-4F26-ACF6-7717CE087683}">
      <dsp:nvSpPr>
        <dsp:cNvPr id="0" name=""/>
        <dsp:cNvSpPr/>
      </dsp:nvSpPr>
      <dsp:spPr>
        <a:xfrm>
          <a:off x="1053846" y="1634511"/>
          <a:ext cx="2590036" cy="453715"/>
        </a:xfrm>
        <a:custGeom>
          <a:avLst/>
          <a:gdLst/>
          <a:ahLst/>
          <a:cxnLst/>
          <a:rect l="0" t="0" r="0" b="0"/>
          <a:pathLst>
            <a:path>
              <a:moveTo>
                <a:pt x="2590036" y="0"/>
              </a:moveTo>
              <a:lnTo>
                <a:pt x="2590036" y="243957"/>
              </a:lnTo>
              <a:lnTo>
                <a:pt x="0" y="243957"/>
              </a:lnTo>
              <a:lnTo>
                <a:pt x="0" y="453715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82991" y="1858948"/>
        <a:ext cx="131746" cy="4843"/>
      </dsp:txXfrm>
    </dsp:sp>
    <dsp:sp modelId="{C55D08CA-E1CC-4B74-86EE-F7261DA11521}">
      <dsp:nvSpPr>
        <dsp:cNvPr id="0" name=""/>
        <dsp:cNvSpPr/>
      </dsp:nvSpPr>
      <dsp:spPr>
        <a:xfrm>
          <a:off x="2591022" y="372879"/>
          <a:ext cx="2105720" cy="12634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182" tIns="108308" rIns="103182" bIns="108308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1. Pelanggan mengunjungi situs atau aplikasi.</a:t>
          </a:r>
        </a:p>
      </dsp:txBody>
      <dsp:txXfrm>
        <a:off x="2591022" y="372879"/>
        <a:ext cx="2105720" cy="1263432"/>
      </dsp:txXfrm>
    </dsp:sp>
    <dsp:sp modelId="{E7765936-462E-4B73-8B08-EA75FD1F4241}">
      <dsp:nvSpPr>
        <dsp:cNvPr id="0" name=""/>
        <dsp:cNvSpPr/>
      </dsp:nvSpPr>
      <dsp:spPr>
        <a:xfrm>
          <a:off x="2104907" y="2706624"/>
          <a:ext cx="45371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3715" y="4572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19657" y="2749922"/>
        <a:ext cx="24215" cy="4843"/>
      </dsp:txXfrm>
    </dsp:sp>
    <dsp:sp modelId="{AE2F8610-6002-4BB9-8006-B66793E15969}">
      <dsp:nvSpPr>
        <dsp:cNvPr id="0" name=""/>
        <dsp:cNvSpPr/>
      </dsp:nvSpPr>
      <dsp:spPr>
        <a:xfrm>
          <a:off x="986" y="2120627"/>
          <a:ext cx="2105720" cy="126343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182" tIns="108308" rIns="103182" bIns="108308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2. Menjelajahi katalog produk dan memesan barang.</a:t>
          </a:r>
        </a:p>
      </dsp:txBody>
      <dsp:txXfrm>
        <a:off x="986" y="2120627"/>
        <a:ext cx="2105720" cy="1263432"/>
      </dsp:txXfrm>
    </dsp:sp>
    <dsp:sp modelId="{5A87EA2E-33CD-4838-91CE-A1DC54AECE09}">
      <dsp:nvSpPr>
        <dsp:cNvPr id="0" name=""/>
        <dsp:cNvSpPr/>
      </dsp:nvSpPr>
      <dsp:spPr>
        <a:xfrm>
          <a:off x="1053846" y="3382260"/>
          <a:ext cx="2590036" cy="453715"/>
        </a:xfrm>
        <a:custGeom>
          <a:avLst/>
          <a:gdLst/>
          <a:ahLst/>
          <a:cxnLst/>
          <a:rect l="0" t="0" r="0" b="0"/>
          <a:pathLst>
            <a:path>
              <a:moveTo>
                <a:pt x="2590036" y="0"/>
              </a:moveTo>
              <a:lnTo>
                <a:pt x="2590036" y="243957"/>
              </a:lnTo>
              <a:lnTo>
                <a:pt x="0" y="243957"/>
              </a:lnTo>
              <a:lnTo>
                <a:pt x="0" y="453715"/>
              </a:lnTo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82991" y="3606696"/>
        <a:ext cx="131746" cy="4843"/>
      </dsp:txXfrm>
    </dsp:sp>
    <dsp:sp modelId="{2134BF6E-D9B4-46A0-9AB2-1918B731E46D}">
      <dsp:nvSpPr>
        <dsp:cNvPr id="0" name=""/>
        <dsp:cNvSpPr/>
      </dsp:nvSpPr>
      <dsp:spPr>
        <a:xfrm>
          <a:off x="2591022" y="2120627"/>
          <a:ext cx="2105720" cy="12634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182" tIns="108308" rIns="103182" bIns="108308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3. Melakukan pembayaran digital.</a:t>
          </a:r>
        </a:p>
      </dsp:txBody>
      <dsp:txXfrm>
        <a:off x="2591022" y="2120627"/>
        <a:ext cx="2105720" cy="1263432"/>
      </dsp:txXfrm>
    </dsp:sp>
    <dsp:sp modelId="{0426567E-5BD3-4186-8A52-3D53FBFBC941}">
      <dsp:nvSpPr>
        <dsp:cNvPr id="0" name=""/>
        <dsp:cNvSpPr/>
      </dsp:nvSpPr>
      <dsp:spPr>
        <a:xfrm>
          <a:off x="2104907" y="4454372"/>
          <a:ext cx="45371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3715" y="45720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19657" y="4497670"/>
        <a:ext cx="24215" cy="4843"/>
      </dsp:txXfrm>
    </dsp:sp>
    <dsp:sp modelId="{205DDD73-04D3-47E6-B8EE-810D2345E045}">
      <dsp:nvSpPr>
        <dsp:cNvPr id="0" name=""/>
        <dsp:cNvSpPr/>
      </dsp:nvSpPr>
      <dsp:spPr>
        <a:xfrm>
          <a:off x="986" y="3868376"/>
          <a:ext cx="2105720" cy="126343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182" tIns="108308" rIns="103182" bIns="108308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4. Penjual memproses pesanan dan mengirim barang.</a:t>
          </a:r>
        </a:p>
      </dsp:txBody>
      <dsp:txXfrm>
        <a:off x="986" y="3868376"/>
        <a:ext cx="2105720" cy="1263432"/>
      </dsp:txXfrm>
    </dsp:sp>
    <dsp:sp modelId="{71274793-2461-451C-93AC-AA26B0249B36}">
      <dsp:nvSpPr>
        <dsp:cNvPr id="0" name=""/>
        <dsp:cNvSpPr/>
      </dsp:nvSpPr>
      <dsp:spPr>
        <a:xfrm>
          <a:off x="2591022" y="3868376"/>
          <a:ext cx="2105720" cy="126343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182" tIns="108308" rIns="103182" bIns="108308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5. Pelanggan menerima barang dan memberi ulasan.</a:t>
          </a:r>
        </a:p>
      </dsp:txBody>
      <dsp:txXfrm>
        <a:off x="2591022" y="3868376"/>
        <a:ext cx="2105720" cy="12634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010FD2-1DC1-4E26-B5D8-B4A25A3ED250}">
      <dsp:nvSpPr>
        <dsp:cNvPr id="0" name=""/>
        <dsp:cNvSpPr/>
      </dsp:nvSpPr>
      <dsp:spPr>
        <a:xfrm>
          <a:off x="0" y="675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F6E1B0-01F0-477D-8EFF-A80FE14F258F}">
      <dsp:nvSpPr>
        <dsp:cNvPr id="0" name=""/>
        <dsp:cNvSpPr/>
      </dsp:nvSpPr>
      <dsp:spPr>
        <a:xfrm>
          <a:off x="0" y="675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1. Platform Teknologi (website, mobile app, marketplace)</a:t>
          </a:r>
        </a:p>
      </dsp:txBody>
      <dsp:txXfrm>
        <a:off x="0" y="675"/>
        <a:ext cx="5175384" cy="1106957"/>
      </dsp:txXfrm>
    </dsp:sp>
    <dsp:sp modelId="{1715A481-6A12-4871-AEA1-998A3ABEE5CE}">
      <dsp:nvSpPr>
        <dsp:cNvPr id="0" name=""/>
        <dsp:cNvSpPr/>
      </dsp:nvSpPr>
      <dsp:spPr>
        <a:xfrm>
          <a:off x="0" y="1107633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1F820F-E498-4D2A-9E5B-5D118ADE2A22}">
      <dsp:nvSpPr>
        <dsp:cNvPr id="0" name=""/>
        <dsp:cNvSpPr/>
      </dsp:nvSpPr>
      <dsp:spPr>
        <a:xfrm>
          <a:off x="0" y="1107633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2. Sistem Pembayaran Digital</a:t>
          </a:r>
        </a:p>
      </dsp:txBody>
      <dsp:txXfrm>
        <a:off x="0" y="1107633"/>
        <a:ext cx="5175384" cy="1106957"/>
      </dsp:txXfrm>
    </dsp:sp>
    <dsp:sp modelId="{4ABD93DB-2429-4D2D-AFD3-4E02C2412730}">
      <dsp:nvSpPr>
        <dsp:cNvPr id="0" name=""/>
        <dsp:cNvSpPr/>
      </dsp:nvSpPr>
      <dsp:spPr>
        <a:xfrm>
          <a:off x="0" y="2214591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64FDCD-3913-49C2-AC42-EABD6F79DFEC}">
      <dsp:nvSpPr>
        <dsp:cNvPr id="0" name=""/>
        <dsp:cNvSpPr/>
      </dsp:nvSpPr>
      <dsp:spPr>
        <a:xfrm>
          <a:off x="0" y="2214591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3. Logistik &amp; Gudang</a:t>
          </a:r>
        </a:p>
      </dsp:txBody>
      <dsp:txXfrm>
        <a:off x="0" y="2214591"/>
        <a:ext cx="5175384" cy="1106957"/>
      </dsp:txXfrm>
    </dsp:sp>
    <dsp:sp modelId="{14BD1379-CEAF-416B-8DA9-C5658ADE36C0}">
      <dsp:nvSpPr>
        <dsp:cNvPr id="0" name=""/>
        <dsp:cNvSpPr/>
      </dsp:nvSpPr>
      <dsp:spPr>
        <a:xfrm>
          <a:off x="0" y="3321549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BA20D-F30F-4902-B8AD-BDE9FDF97E78}">
      <dsp:nvSpPr>
        <dsp:cNvPr id="0" name=""/>
        <dsp:cNvSpPr/>
      </dsp:nvSpPr>
      <dsp:spPr>
        <a:xfrm>
          <a:off x="0" y="3321549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4. Sumber Daya Manusia Digital</a:t>
          </a:r>
        </a:p>
      </dsp:txBody>
      <dsp:txXfrm>
        <a:off x="0" y="3321549"/>
        <a:ext cx="5175384" cy="1106957"/>
      </dsp:txXfrm>
    </dsp:sp>
    <dsp:sp modelId="{C0F6CA43-4F06-431D-A501-DCEA0DA50695}">
      <dsp:nvSpPr>
        <dsp:cNvPr id="0" name=""/>
        <dsp:cNvSpPr/>
      </dsp:nvSpPr>
      <dsp:spPr>
        <a:xfrm>
          <a:off x="0" y="4428507"/>
          <a:ext cx="517538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0A68E6-8F33-4C84-A712-07DCDEF81B84}">
      <dsp:nvSpPr>
        <dsp:cNvPr id="0" name=""/>
        <dsp:cNvSpPr/>
      </dsp:nvSpPr>
      <dsp:spPr>
        <a:xfrm>
          <a:off x="0" y="4428507"/>
          <a:ext cx="5175384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5. Keamanan Siber</a:t>
          </a:r>
        </a:p>
      </dsp:txBody>
      <dsp:txXfrm>
        <a:off x="0" y="4428507"/>
        <a:ext cx="5175384" cy="110695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220503-DB81-47EA-A929-A34146FD330D}">
      <dsp:nvSpPr>
        <dsp:cNvPr id="0" name=""/>
        <dsp:cNvSpPr/>
      </dsp:nvSpPr>
      <dsp:spPr>
        <a:xfrm>
          <a:off x="0" y="2841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1. Riset Pasar &amp; Target Konsumen</a:t>
          </a:r>
        </a:p>
      </dsp:txBody>
      <dsp:txXfrm>
        <a:off x="39809" y="68225"/>
        <a:ext cx="8149982" cy="735872"/>
      </dsp:txXfrm>
    </dsp:sp>
    <dsp:sp modelId="{203E1D5C-71C0-4BFE-B603-520A6E2C3A07}">
      <dsp:nvSpPr>
        <dsp:cNvPr id="0" name=""/>
        <dsp:cNvSpPr/>
      </dsp:nvSpPr>
      <dsp:spPr>
        <a:xfrm>
          <a:off x="0" y="94182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2. Analisis Produk &amp; Kompetitor</a:t>
          </a:r>
        </a:p>
      </dsp:txBody>
      <dsp:txXfrm>
        <a:off x="39809" y="981635"/>
        <a:ext cx="8149982" cy="735872"/>
      </dsp:txXfrm>
    </dsp:sp>
    <dsp:sp modelId="{3328BEF5-520C-4A4E-B71E-0A35745844D4}">
      <dsp:nvSpPr>
        <dsp:cNvPr id="0" name=""/>
        <dsp:cNvSpPr/>
      </dsp:nvSpPr>
      <dsp:spPr>
        <a:xfrm>
          <a:off x="0" y="185523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3. Pemilihan Platform Penjualan</a:t>
          </a:r>
        </a:p>
      </dsp:txBody>
      <dsp:txXfrm>
        <a:off x="39809" y="1895045"/>
        <a:ext cx="8149982" cy="735872"/>
      </dsp:txXfrm>
    </dsp:sp>
    <dsp:sp modelId="{0E15C895-F0E0-42CB-99C0-14FA06BA006D}">
      <dsp:nvSpPr>
        <dsp:cNvPr id="0" name=""/>
        <dsp:cNvSpPr/>
      </dsp:nvSpPr>
      <dsp:spPr>
        <a:xfrm>
          <a:off x="0" y="276864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4. Rencana Operasional &amp; Logistik</a:t>
          </a:r>
        </a:p>
      </dsp:txBody>
      <dsp:txXfrm>
        <a:off x="39809" y="2808455"/>
        <a:ext cx="8149982" cy="735872"/>
      </dsp:txXfrm>
    </dsp:sp>
    <dsp:sp modelId="{E60FBA64-A1C1-4D04-A628-57F8DE57E770}">
      <dsp:nvSpPr>
        <dsp:cNvPr id="0" name=""/>
        <dsp:cNvSpPr/>
      </dsp:nvSpPr>
      <dsp:spPr>
        <a:xfrm>
          <a:off x="0" y="3682056"/>
          <a:ext cx="8229600" cy="8154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5. Strategi Promosi &amp; Branding Digital</a:t>
          </a:r>
        </a:p>
      </dsp:txBody>
      <dsp:txXfrm>
        <a:off x="39809" y="3721865"/>
        <a:ext cx="8149982" cy="73587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20A1B2-54F6-4FA3-ACC0-F112F2C533BE}">
      <dsp:nvSpPr>
        <dsp:cNvPr id="0" name=""/>
        <dsp:cNvSpPr/>
      </dsp:nvSpPr>
      <dsp:spPr>
        <a:xfrm>
          <a:off x="0" y="4250"/>
          <a:ext cx="5122926" cy="90536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31BDF3-977A-4D57-B3E4-632427BD4591}">
      <dsp:nvSpPr>
        <dsp:cNvPr id="0" name=""/>
        <dsp:cNvSpPr/>
      </dsp:nvSpPr>
      <dsp:spPr>
        <a:xfrm>
          <a:off x="273872" y="207957"/>
          <a:ext cx="497949" cy="4979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50881B-E328-4FD8-A209-DE96FA9F6BAA}">
      <dsp:nvSpPr>
        <dsp:cNvPr id="0" name=""/>
        <dsp:cNvSpPr/>
      </dsp:nvSpPr>
      <dsp:spPr>
        <a:xfrm>
          <a:off x="1045694" y="4250"/>
          <a:ext cx="4077231" cy="905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818" tIns="95818" rIns="95818" bIns="9581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1. Pendaftaran usaha (NIB &amp; OSS)</a:t>
          </a:r>
        </a:p>
      </dsp:txBody>
      <dsp:txXfrm>
        <a:off x="1045694" y="4250"/>
        <a:ext cx="4077231" cy="905363"/>
      </dsp:txXfrm>
    </dsp:sp>
    <dsp:sp modelId="{2B02583F-DE32-4306-843F-1A6EF3FF6E3F}">
      <dsp:nvSpPr>
        <dsp:cNvPr id="0" name=""/>
        <dsp:cNvSpPr/>
      </dsp:nvSpPr>
      <dsp:spPr>
        <a:xfrm>
          <a:off x="0" y="1135954"/>
          <a:ext cx="5122926" cy="90536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AAB549-417A-4681-BC74-D12304E6C421}">
      <dsp:nvSpPr>
        <dsp:cNvPr id="0" name=""/>
        <dsp:cNvSpPr/>
      </dsp:nvSpPr>
      <dsp:spPr>
        <a:xfrm>
          <a:off x="273872" y="1339661"/>
          <a:ext cx="497949" cy="4979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5D5A48-CA86-4F03-94A2-CAEC052864A8}">
      <dsp:nvSpPr>
        <dsp:cNvPr id="0" name=""/>
        <dsp:cNvSpPr/>
      </dsp:nvSpPr>
      <dsp:spPr>
        <a:xfrm>
          <a:off x="1045694" y="1135954"/>
          <a:ext cx="4077231" cy="905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818" tIns="95818" rIns="95818" bIns="9581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2. Kepatuhan terhadap UU ITE</a:t>
          </a:r>
        </a:p>
      </dsp:txBody>
      <dsp:txXfrm>
        <a:off x="1045694" y="1135954"/>
        <a:ext cx="4077231" cy="905363"/>
      </dsp:txXfrm>
    </dsp:sp>
    <dsp:sp modelId="{847B39C4-44E3-45F2-BBF0-059B9B6B646E}">
      <dsp:nvSpPr>
        <dsp:cNvPr id="0" name=""/>
        <dsp:cNvSpPr/>
      </dsp:nvSpPr>
      <dsp:spPr>
        <a:xfrm>
          <a:off x="0" y="2267658"/>
          <a:ext cx="5122926" cy="90536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AA21F9-D9DA-4C76-8B03-2A1E4FE7BF41}">
      <dsp:nvSpPr>
        <dsp:cNvPr id="0" name=""/>
        <dsp:cNvSpPr/>
      </dsp:nvSpPr>
      <dsp:spPr>
        <a:xfrm>
          <a:off x="273872" y="2471365"/>
          <a:ext cx="497949" cy="49794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1CF3CC-CCA3-45D8-8CD1-C77112045518}">
      <dsp:nvSpPr>
        <dsp:cNvPr id="0" name=""/>
        <dsp:cNvSpPr/>
      </dsp:nvSpPr>
      <dsp:spPr>
        <a:xfrm>
          <a:off x="1045694" y="2267658"/>
          <a:ext cx="4077231" cy="905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818" tIns="95818" rIns="95818" bIns="9581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3. Perlindungan konsumen dan data pribadi</a:t>
          </a:r>
        </a:p>
      </dsp:txBody>
      <dsp:txXfrm>
        <a:off x="1045694" y="2267658"/>
        <a:ext cx="4077231" cy="905363"/>
      </dsp:txXfrm>
    </dsp:sp>
    <dsp:sp modelId="{8B8B8313-3AB4-4555-AE76-2A4D987B6C68}">
      <dsp:nvSpPr>
        <dsp:cNvPr id="0" name=""/>
        <dsp:cNvSpPr/>
      </dsp:nvSpPr>
      <dsp:spPr>
        <a:xfrm>
          <a:off x="0" y="3399362"/>
          <a:ext cx="5122926" cy="90536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97288-4A21-4AF8-BB58-FA704D614609}">
      <dsp:nvSpPr>
        <dsp:cNvPr id="0" name=""/>
        <dsp:cNvSpPr/>
      </dsp:nvSpPr>
      <dsp:spPr>
        <a:xfrm>
          <a:off x="273872" y="3603069"/>
          <a:ext cx="497949" cy="49794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693AEF-04DE-4829-83C0-C58869DF99F0}">
      <dsp:nvSpPr>
        <dsp:cNvPr id="0" name=""/>
        <dsp:cNvSpPr/>
      </dsp:nvSpPr>
      <dsp:spPr>
        <a:xfrm>
          <a:off x="1045694" y="3399362"/>
          <a:ext cx="4077231" cy="905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818" tIns="95818" rIns="95818" bIns="9581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4. Kewajiban pajak e-commerce</a:t>
          </a:r>
        </a:p>
      </dsp:txBody>
      <dsp:txXfrm>
        <a:off x="1045694" y="3399362"/>
        <a:ext cx="4077231" cy="905363"/>
      </dsp:txXfrm>
    </dsp:sp>
    <dsp:sp modelId="{7395A167-46E1-49AA-873A-D06C66A6E0E3}">
      <dsp:nvSpPr>
        <dsp:cNvPr id="0" name=""/>
        <dsp:cNvSpPr/>
      </dsp:nvSpPr>
      <dsp:spPr>
        <a:xfrm>
          <a:off x="0" y="4531066"/>
          <a:ext cx="5122926" cy="90536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2674FE-869B-43EF-81D3-3FCC8C79D84F}">
      <dsp:nvSpPr>
        <dsp:cNvPr id="0" name=""/>
        <dsp:cNvSpPr/>
      </dsp:nvSpPr>
      <dsp:spPr>
        <a:xfrm>
          <a:off x="273872" y="4734773"/>
          <a:ext cx="497949" cy="49794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BBFD88-B7E0-4993-908F-EB6A8300A416}">
      <dsp:nvSpPr>
        <dsp:cNvPr id="0" name=""/>
        <dsp:cNvSpPr/>
      </dsp:nvSpPr>
      <dsp:spPr>
        <a:xfrm>
          <a:off x="1045694" y="4531066"/>
          <a:ext cx="4077231" cy="9053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818" tIns="95818" rIns="95818" bIns="9581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5. Etika komunikasi dan tanggung jawab sosial digital</a:t>
          </a:r>
        </a:p>
      </dsp:txBody>
      <dsp:txXfrm>
        <a:off x="1045694" y="4531066"/>
        <a:ext cx="4077231" cy="90536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AAFD4B-1CAA-4C46-B637-DD5211A63AD4}">
      <dsp:nvSpPr>
        <dsp:cNvPr id="0" name=""/>
        <dsp:cNvSpPr/>
      </dsp:nvSpPr>
      <dsp:spPr>
        <a:xfrm>
          <a:off x="582" y="484533"/>
          <a:ext cx="2272382" cy="13634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Inovasi produk dan layanan digital</a:t>
          </a:r>
        </a:p>
      </dsp:txBody>
      <dsp:txXfrm>
        <a:off x="582" y="484533"/>
        <a:ext cx="2272382" cy="1363429"/>
      </dsp:txXfrm>
    </dsp:sp>
    <dsp:sp modelId="{ADB252D0-61E8-49DF-88E3-9986858378D5}">
      <dsp:nvSpPr>
        <dsp:cNvPr id="0" name=""/>
        <dsp:cNvSpPr/>
      </dsp:nvSpPr>
      <dsp:spPr>
        <a:xfrm>
          <a:off x="2500203" y="484533"/>
          <a:ext cx="2272382" cy="13634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• </a:t>
          </a:r>
          <a:r>
            <a:rPr lang="en-US" sz="2100" kern="1200" dirty="0" err="1"/>
            <a:t>Kecepatan</a:t>
          </a:r>
          <a:r>
            <a:rPr lang="en-US" sz="2100" kern="1200" dirty="0"/>
            <a:t> </a:t>
          </a:r>
          <a:r>
            <a:rPr lang="en-US" sz="2100" kern="1200" dirty="0" err="1"/>
            <a:t>respon</a:t>
          </a:r>
          <a:r>
            <a:rPr lang="en-US" sz="2100" kern="1200" dirty="0"/>
            <a:t> </a:t>
          </a:r>
          <a:r>
            <a:rPr lang="en-US" sz="2100" kern="1200" dirty="0" err="1"/>
            <a:t>terhadap</a:t>
          </a:r>
          <a:r>
            <a:rPr lang="en-US" sz="2100" kern="1200" dirty="0"/>
            <a:t> </a:t>
          </a:r>
          <a:r>
            <a:rPr lang="en-US" sz="2100" kern="1200" dirty="0" err="1"/>
            <a:t>pelanggan</a:t>
          </a:r>
          <a:endParaRPr lang="en-US" sz="2100" kern="1200" dirty="0"/>
        </a:p>
      </dsp:txBody>
      <dsp:txXfrm>
        <a:off x="2500203" y="484533"/>
        <a:ext cx="2272382" cy="1363429"/>
      </dsp:txXfrm>
    </dsp:sp>
    <dsp:sp modelId="{02A6FAA7-124A-4E25-BAB1-74AD828CD7B0}">
      <dsp:nvSpPr>
        <dsp:cNvPr id="0" name=""/>
        <dsp:cNvSpPr/>
      </dsp:nvSpPr>
      <dsp:spPr>
        <a:xfrm>
          <a:off x="582" y="2075201"/>
          <a:ext cx="2272382" cy="13634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Kemudahan pembayaran &amp; pengiriman</a:t>
          </a:r>
        </a:p>
      </dsp:txBody>
      <dsp:txXfrm>
        <a:off x="582" y="2075201"/>
        <a:ext cx="2272382" cy="1363429"/>
      </dsp:txXfrm>
    </dsp:sp>
    <dsp:sp modelId="{A2CDE61D-2941-4041-8BD9-2F03249D8DD2}">
      <dsp:nvSpPr>
        <dsp:cNvPr id="0" name=""/>
        <dsp:cNvSpPr/>
      </dsp:nvSpPr>
      <dsp:spPr>
        <a:xfrm>
          <a:off x="2500203" y="2075201"/>
          <a:ext cx="2272382" cy="13634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Pengalaman pengguna (User Experience) yang baik</a:t>
          </a:r>
        </a:p>
      </dsp:txBody>
      <dsp:txXfrm>
        <a:off x="2500203" y="2075201"/>
        <a:ext cx="2272382" cy="1363429"/>
      </dsp:txXfrm>
    </dsp:sp>
    <dsp:sp modelId="{9017A42C-14BF-4D12-AD1A-D4E2D1321E95}">
      <dsp:nvSpPr>
        <dsp:cNvPr id="0" name=""/>
        <dsp:cNvSpPr/>
      </dsp:nvSpPr>
      <dsp:spPr>
        <a:xfrm>
          <a:off x="1250392" y="3665868"/>
          <a:ext cx="2272382" cy="13634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Strategi pemasaran digital yang efektif dan berkelanjutan</a:t>
          </a:r>
        </a:p>
      </dsp:txBody>
      <dsp:txXfrm>
        <a:off x="1250392" y="3665868"/>
        <a:ext cx="2272382" cy="13634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699" y="687480"/>
            <a:ext cx="5605629" cy="9941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3000"/>
              <a:t>Bahan Kuliah E-Commerce – Sesi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2321" y="2227943"/>
            <a:ext cx="5033221" cy="3788227"/>
          </a:xfrm>
        </p:spPr>
        <p:txBody>
          <a:bodyPr anchor="ctr">
            <a:normAutofit/>
          </a:bodyPr>
          <a:lstStyle/>
          <a:p>
            <a:r>
              <a:rPr lang="en-ID" sz="2100"/>
              <a:t>Tema: Komponen dan Persiapan Bisnis E-Commerce</a:t>
            </a:r>
          </a:p>
          <a:p>
            <a:endParaRPr lang="en-ID" sz="2100"/>
          </a:p>
          <a:p>
            <a:r>
              <a:rPr lang="en-ID" sz="2100"/>
              <a:t>a. Komponen Kegiatan Umum dan Utama E-Commerce</a:t>
            </a:r>
          </a:p>
          <a:p>
            <a:r>
              <a:rPr lang="en-ID" sz="2100"/>
              <a:t>b. Persiapan Kegiatan Bisnis dalam E-Commerce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Graphic 6" descr="Kiosk">
            <a:extLst>
              <a:ext uri="{FF2B5EF4-FFF2-40B4-BE49-F238E27FC236}">
                <a16:creationId xmlns:a16="http://schemas.microsoft.com/office/drawing/2014/main" id="{676337D6-0628-EC49-FC11-3AD2BB81E9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4166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08608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44" y="1161288"/>
            <a:ext cx="2702052" cy="4526280"/>
          </a:xfrm>
        </p:spPr>
        <p:txBody>
          <a:bodyPr>
            <a:normAutofit/>
          </a:bodyPr>
          <a:lstStyle/>
          <a:p>
            <a:r>
              <a:rPr lang="en-ID" sz="3500"/>
              <a:t>Faktor Keberhasilan Bisnis E-Commerce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4EE3D86-80F8-88AA-E389-A709A6046A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3695941"/>
              </p:ext>
            </p:extLst>
          </p:nvPr>
        </p:nvGraphicFramePr>
        <p:xfrm>
          <a:off x="3977640" y="676656"/>
          <a:ext cx="4773168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4166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08608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44" y="1161288"/>
            <a:ext cx="2702052" cy="4526280"/>
          </a:xfrm>
        </p:spPr>
        <p:txBody>
          <a:bodyPr>
            <a:normAutofit/>
          </a:bodyPr>
          <a:lstStyle/>
          <a:p>
            <a:r>
              <a:rPr lang="en-ID" sz="3500"/>
              <a:t>Studi Kasus: Shopee Indonesia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901483B-A1A4-E859-1F35-28F34DE22F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3669618"/>
              </p:ext>
            </p:extLst>
          </p:nvPr>
        </p:nvGraphicFramePr>
        <p:xfrm>
          <a:off x="3977640" y="676656"/>
          <a:ext cx="4773168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ID" sz="4700"/>
              <a:t>Diskusi Kelas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2BB3A8D-0019-316D-96CB-18573C4FFE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5003845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ID" sz="4700"/>
              <a:t>Referensi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020DD2C-613D-C954-A9CF-13D8C6DAD1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40331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ID" sz="3300"/>
              <a:t>Tujuan Pembelajaran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5D71BBCC-8C99-E135-AEDC-A1A27E314B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8793762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Freeform: Shape 24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14166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2" name="Freeform: Shape 21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08608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44" y="1161288"/>
            <a:ext cx="2702052" cy="4526280"/>
          </a:xfrm>
        </p:spPr>
        <p:txBody>
          <a:bodyPr>
            <a:normAutofit/>
          </a:bodyPr>
          <a:lstStyle/>
          <a:p>
            <a:r>
              <a:rPr lang="en-ID" sz="3500"/>
              <a:t>Pendahuluan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D9A1A112-07A6-FFC0-79CA-0E2BD56EEE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2399948"/>
              </p:ext>
            </p:extLst>
          </p:nvPr>
        </p:nvGraphicFramePr>
        <p:xfrm>
          <a:off x="3977640" y="676656"/>
          <a:ext cx="4773168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Komponen Kegiatan Umum dalam E-Commerce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AAEFDC3-A8FE-C60A-2383-F9199525955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C68A55F-7B32-44D8-AEE5-1AF405326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490" y="429030"/>
            <a:ext cx="2125980" cy="5457589"/>
          </a:xfrm>
        </p:spPr>
        <p:txBody>
          <a:bodyPr anchor="ctr">
            <a:normAutofit/>
          </a:bodyPr>
          <a:lstStyle/>
          <a:p>
            <a:r>
              <a:rPr lang="it-IT" sz="3200"/>
              <a:t>Komponen Kegiatan Utama dalam E-Commerce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1AAA2C-FBBE-42AA-B869-31D524B76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1490" y="6112341"/>
            <a:ext cx="812673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F937BBF-9326-4230-AB1B-F1795E350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527048" y="5040414"/>
            <a:ext cx="54864" cy="21259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7FB5BDB-3552-C2A3-AA1A-C2153E5D2D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1847692"/>
              </p:ext>
            </p:extLst>
          </p:nvPr>
        </p:nvGraphicFramePr>
        <p:xfrm>
          <a:off x="3031236" y="429030"/>
          <a:ext cx="5589270" cy="5459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7189"/>
            <a:ext cx="2797302" cy="5567891"/>
          </a:xfrm>
        </p:spPr>
        <p:txBody>
          <a:bodyPr>
            <a:normAutofit/>
          </a:bodyPr>
          <a:lstStyle/>
          <a:p>
            <a:r>
              <a:rPr lang="en-ID" sz="3800" dirty="0"/>
              <a:t>Alur Proses E-Commerce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F318BE-22E7-4C83-A298-4C86D30C2E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7039057"/>
              </p:ext>
            </p:extLst>
          </p:nvPr>
        </p:nvGraphicFramePr>
        <p:xfrm>
          <a:off x="3819906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n-ID" sz="3600"/>
              <a:t>Infrastruktur Pendukung E-Commerce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0A4CBF3A-6FBE-44A1-0FED-37BAAE47C8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0877125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Persiapan Kegiatan Bisnis dalam E-Commerce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D98120A-9F0A-A719-EDAD-B91AB4FEEDA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4AD29B6-BF3B-4407-9E75-52DF8E3B2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5F8BA08-3E38-4B70-B93A-74F08E092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260019"/>
            <a:ext cx="8375586" cy="5933012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3771" y="507160"/>
            <a:ext cx="2245179" cy="5438730"/>
          </a:xfrm>
        </p:spPr>
        <p:txBody>
          <a:bodyPr>
            <a:normAutofit/>
          </a:bodyPr>
          <a:lstStyle/>
          <a:p>
            <a:r>
              <a:rPr lang="en-ID" sz="2800"/>
              <a:t>Legalitas &amp; Etika Bisnis Digital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57F1B33-79AB-4A71-8CEC-4546D709B8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2874481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617383-9A60-D50F-D252-7D2EE10627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751296"/>
              </p:ext>
            </p:extLst>
          </p:nvPr>
        </p:nvGraphicFramePr>
        <p:xfrm>
          <a:off x="3394710" y="512064"/>
          <a:ext cx="5122926" cy="544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515</Words>
  <Application>Microsoft Office PowerPoint</Application>
  <PresentationFormat>On-screen Show (4:3)</PresentationFormat>
  <Paragraphs>71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Bahan Kuliah E-Commerce – Sesi 3</vt:lpstr>
      <vt:lpstr>Tujuan Pembelajaran</vt:lpstr>
      <vt:lpstr>Pendahuluan</vt:lpstr>
      <vt:lpstr>Komponen Kegiatan Umum dalam E-Commerce</vt:lpstr>
      <vt:lpstr>Komponen Kegiatan Utama dalam E-Commerce</vt:lpstr>
      <vt:lpstr>Alur Proses E-Commerce</vt:lpstr>
      <vt:lpstr>Infrastruktur Pendukung E-Commerce</vt:lpstr>
      <vt:lpstr>Persiapan Kegiatan Bisnis dalam E-Commerce</vt:lpstr>
      <vt:lpstr>Legalitas &amp; Etika Bisnis Digital</vt:lpstr>
      <vt:lpstr>Faktor Keberhasilan Bisnis E-Commerce</vt:lpstr>
      <vt:lpstr>Studi Kasus: Shopee Indonesia</vt:lpstr>
      <vt:lpstr>Diskusi Kelas</vt:lpstr>
      <vt:lpstr>Referensi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april0320</cp:lastModifiedBy>
  <cp:revision>4</cp:revision>
  <dcterms:created xsi:type="dcterms:W3CDTF">2013-01-27T09:14:16Z</dcterms:created>
  <dcterms:modified xsi:type="dcterms:W3CDTF">2025-10-08T06:26:52Z</dcterms:modified>
  <cp:category/>
</cp:coreProperties>
</file>