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2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7304D9-1B48-43D3-B03D-CEEBEC29011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BA0E9C62-8853-4BF5-A38B-5446F64125B4}">
      <dgm:prSet/>
      <dgm:spPr/>
      <dgm:t>
        <a:bodyPr/>
        <a:lstStyle/>
        <a:p>
          <a:r>
            <a:rPr lang="en-US"/>
            <a:t>1. Memahami fungsi utama internet dalam mendukung kegiatan e-commerce.</a:t>
          </a:r>
        </a:p>
      </dgm:t>
    </dgm:pt>
    <dgm:pt modelId="{8FDF5068-68E4-4A6B-AC4D-B41802E29EDC}" type="parTrans" cxnId="{85CC2C57-864A-43CC-BF6C-B41A552A9AA3}">
      <dgm:prSet/>
      <dgm:spPr/>
      <dgm:t>
        <a:bodyPr/>
        <a:lstStyle/>
        <a:p>
          <a:endParaRPr lang="en-US"/>
        </a:p>
      </dgm:t>
    </dgm:pt>
    <dgm:pt modelId="{026FF94B-50C2-4D4C-B46B-CE9502BF60CE}" type="sibTrans" cxnId="{85CC2C57-864A-43CC-BF6C-B41A552A9AA3}">
      <dgm:prSet/>
      <dgm:spPr/>
      <dgm:t>
        <a:bodyPr/>
        <a:lstStyle/>
        <a:p>
          <a:endParaRPr lang="en-US"/>
        </a:p>
      </dgm:t>
    </dgm:pt>
    <dgm:pt modelId="{BCE7E47A-1077-4F57-9AD1-67E67E8A3295}">
      <dgm:prSet/>
      <dgm:spPr/>
      <dgm:t>
        <a:bodyPr/>
        <a:lstStyle/>
        <a:p>
          <a:r>
            <a:rPr lang="en-US"/>
            <a:t>2. Menjelaskan perkembangan internet dari masa ke masa.</a:t>
          </a:r>
        </a:p>
      </dgm:t>
    </dgm:pt>
    <dgm:pt modelId="{5EB09EDA-4F6F-4107-A241-C3DBA5186A92}" type="parTrans" cxnId="{4C7B31E3-28BA-4954-9116-F8D65683C348}">
      <dgm:prSet/>
      <dgm:spPr/>
      <dgm:t>
        <a:bodyPr/>
        <a:lstStyle/>
        <a:p>
          <a:endParaRPr lang="en-US"/>
        </a:p>
      </dgm:t>
    </dgm:pt>
    <dgm:pt modelId="{D327C87C-9A39-4DAA-B2FE-44243B13A570}" type="sibTrans" cxnId="{4C7B31E3-28BA-4954-9116-F8D65683C348}">
      <dgm:prSet/>
      <dgm:spPr/>
      <dgm:t>
        <a:bodyPr/>
        <a:lstStyle/>
        <a:p>
          <a:endParaRPr lang="en-US"/>
        </a:p>
      </dgm:t>
    </dgm:pt>
    <dgm:pt modelId="{1EAAF661-ABCD-4C9F-BCFF-8F439AE826F2}">
      <dgm:prSet/>
      <dgm:spPr/>
      <dgm:t>
        <a:bodyPr/>
        <a:lstStyle/>
        <a:p>
          <a:r>
            <a:rPr lang="en-US"/>
            <a:t>3. Mengetahui peran komputer dan perangkat mobile dalam transaksi e-commerce.</a:t>
          </a:r>
        </a:p>
      </dgm:t>
    </dgm:pt>
    <dgm:pt modelId="{1366BD82-86FC-4562-8BF0-081BA2E90BCB}" type="parTrans" cxnId="{CC856CF7-9AED-4A9A-BBE8-54FB4863069F}">
      <dgm:prSet/>
      <dgm:spPr/>
      <dgm:t>
        <a:bodyPr/>
        <a:lstStyle/>
        <a:p>
          <a:endParaRPr lang="en-US"/>
        </a:p>
      </dgm:t>
    </dgm:pt>
    <dgm:pt modelId="{F02F2DCA-4FEE-47F5-8D91-8E12DCBF32B7}" type="sibTrans" cxnId="{CC856CF7-9AED-4A9A-BBE8-54FB4863069F}">
      <dgm:prSet/>
      <dgm:spPr/>
      <dgm:t>
        <a:bodyPr/>
        <a:lstStyle/>
        <a:p>
          <a:endParaRPr lang="en-US"/>
        </a:p>
      </dgm:t>
    </dgm:pt>
    <dgm:pt modelId="{481E18FC-FE84-4041-BC52-ECCF25C1D61E}">
      <dgm:prSet/>
      <dgm:spPr/>
      <dgm:t>
        <a:bodyPr/>
        <a:lstStyle/>
        <a:p>
          <a:r>
            <a:rPr lang="en-US"/>
            <a:t>4. Menganalisis tren penggunaan mobile commerce di Indonesia.</a:t>
          </a:r>
        </a:p>
      </dgm:t>
    </dgm:pt>
    <dgm:pt modelId="{F67909D5-7CEE-4E43-A901-C7D53005AD49}" type="parTrans" cxnId="{C0DA7A22-F7B9-4A33-B4CB-A9C9F9ACA4D5}">
      <dgm:prSet/>
      <dgm:spPr/>
      <dgm:t>
        <a:bodyPr/>
        <a:lstStyle/>
        <a:p>
          <a:endParaRPr lang="en-US"/>
        </a:p>
      </dgm:t>
    </dgm:pt>
    <dgm:pt modelId="{3FD7F885-1CF5-47B0-A252-A86346DD6963}" type="sibTrans" cxnId="{C0DA7A22-F7B9-4A33-B4CB-A9C9F9ACA4D5}">
      <dgm:prSet/>
      <dgm:spPr/>
      <dgm:t>
        <a:bodyPr/>
        <a:lstStyle/>
        <a:p>
          <a:endParaRPr lang="en-US"/>
        </a:p>
      </dgm:t>
    </dgm:pt>
    <dgm:pt modelId="{1CEBF6CA-25CC-4C10-9E49-01C7C74B77E4}" type="pres">
      <dgm:prSet presAssocID="{4C7304D9-1B48-43D3-B03D-CEEBEC29011D}" presName="vert0" presStyleCnt="0">
        <dgm:presLayoutVars>
          <dgm:dir/>
          <dgm:animOne val="branch"/>
          <dgm:animLvl val="lvl"/>
        </dgm:presLayoutVars>
      </dgm:prSet>
      <dgm:spPr/>
    </dgm:pt>
    <dgm:pt modelId="{307DE65F-8281-4169-812C-351D7A2A8DF0}" type="pres">
      <dgm:prSet presAssocID="{BA0E9C62-8853-4BF5-A38B-5446F64125B4}" presName="thickLine" presStyleLbl="alignNode1" presStyleIdx="0" presStyleCnt="4"/>
      <dgm:spPr/>
    </dgm:pt>
    <dgm:pt modelId="{1E5DD091-F628-493F-AE39-54B014F1C749}" type="pres">
      <dgm:prSet presAssocID="{BA0E9C62-8853-4BF5-A38B-5446F64125B4}" presName="horz1" presStyleCnt="0"/>
      <dgm:spPr/>
    </dgm:pt>
    <dgm:pt modelId="{B86BD3C6-8467-4172-B091-B6EF51D54124}" type="pres">
      <dgm:prSet presAssocID="{BA0E9C62-8853-4BF5-A38B-5446F64125B4}" presName="tx1" presStyleLbl="revTx" presStyleIdx="0" presStyleCnt="4"/>
      <dgm:spPr/>
    </dgm:pt>
    <dgm:pt modelId="{14FB5AA6-C35E-4C0D-9A01-8B70F23CF8E5}" type="pres">
      <dgm:prSet presAssocID="{BA0E9C62-8853-4BF5-A38B-5446F64125B4}" presName="vert1" presStyleCnt="0"/>
      <dgm:spPr/>
    </dgm:pt>
    <dgm:pt modelId="{029DC6D6-B062-430A-B301-56BDD7166459}" type="pres">
      <dgm:prSet presAssocID="{BCE7E47A-1077-4F57-9AD1-67E67E8A3295}" presName="thickLine" presStyleLbl="alignNode1" presStyleIdx="1" presStyleCnt="4"/>
      <dgm:spPr/>
    </dgm:pt>
    <dgm:pt modelId="{DE2469A5-0086-4B3D-B62D-082D258F25CD}" type="pres">
      <dgm:prSet presAssocID="{BCE7E47A-1077-4F57-9AD1-67E67E8A3295}" presName="horz1" presStyleCnt="0"/>
      <dgm:spPr/>
    </dgm:pt>
    <dgm:pt modelId="{5FF7EF77-48CE-4A87-958C-27C931C6F036}" type="pres">
      <dgm:prSet presAssocID="{BCE7E47A-1077-4F57-9AD1-67E67E8A3295}" presName="tx1" presStyleLbl="revTx" presStyleIdx="1" presStyleCnt="4"/>
      <dgm:spPr/>
    </dgm:pt>
    <dgm:pt modelId="{403E6FE6-CEC8-4189-907E-856175C34BCE}" type="pres">
      <dgm:prSet presAssocID="{BCE7E47A-1077-4F57-9AD1-67E67E8A3295}" presName="vert1" presStyleCnt="0"/>
      <dgm:spPr/>
    </dgm:pt>
    <dgm:pt modelId="{51F75212-B2C8-44A8-8310-637BE905B917}" type="pres">
      <dgm:prSet presAssocID="{1EAAF661-ABCD-4C9F-BCFF-8F439AE826F2}" presName="thickLine" presStyleLbl="alignNode1" presStyleIdx="2" presStyleCnt="4"/>
      <dgm:spPr/>
    </dgm:pt>
    <dgm:pt modelId="{C82E25A5-3774-4499-8E26-3BDC9A7305DE}" type="pres">
      <dgm:prSet presAssocID="{1EAAF661-ABCD-4C9F-BCFF-8F439AE826F2}" presName="horz1" presStyleCnt="0"/>
      <dgm:spPr/>
    </dgm:pt>
    <dgm:pt modelId="{AA04618E-0134-435C-9AB9-229E45D8D801}" type="pres">
      <dgm:prSet presAssocID="{1EAAF661-ABCD-4C9F-BCFF-8F439AE826F2}" presName="tx1" presStyleLbl="revTx" presStyleIdx="2" presStyleCnt="4"/>
      <dgm:spPr/>
    </dgm:pt>
    <dgm:pt modelId="{759676F4-20DC-4946-8CC6-ADF8CC6D642E}" type="pres">
      <dgm:prSet presAssocID="{1EAAF661-ABCD-4C9F-BCFF-8F439AE826F2}" presName="vert1" presStyleCnt="0"/>
      <dgm:spPr/>
    </dgm:pt>
    <dgm:pt modelId="{2EFDB970-2F5C-495F-B476-0249C93B3305}" type="pres">
      <dgm:prSet presAssocID="{481E18FC-FE84-4041-BC52-ECCF25C1D61E}" presName="thickLine" presStyleLbl="alignNode1" presStyleIdx="3" presStyleCnt="4"/>
      <dgm:spPr/>
    </dgm:pt>
    <dgm:pt modelId="{E88AA796-DC2E-42DD-865B-4392EE7C9BCC}" type="pres">
      <dgm:prSet presAssocID="{481E18FC-FE84-4041-BC52-ECCF25C1D61E}" presName="horz1" presStyleCnt="0"/>
      <dgm:spPr/>
    </dgm:pt>
    <dgm:pt modelId="{5E74E0E3-E236-4568-ABD8-FFB54E7D6F72}" type="pres">
      <dgm:prSet presAssocID="{481E18FC-FE84-4041-BC52-ECCF25C1D61E}" presName="tx1" presStyleLbl="revTx" presStyleIdx="3" presStyleCnt="4"/>
      <dgm:spPr/>
    </dgm:pt>
    <dgm:pt modelId="{A1E33D00-9BBB-4493-829B-DB177874482E}" type="pres">
      <dgm:prSet presAssocID="{481E18FC-FE84-4041-BC52-ECCF25C1D61E}" presName="vert1" presStyleCnt="0"/>
      <dgm:spPr/>
    </dgm:pt>
  </dgm:ptLst>
  <dgm:cxnLst>
    <dgm:cxn modelId="{51416308-C35E-4AD5-8C41-6DD6A6CA3BDB}" type="presOf" srcId="{4C7304D9-1B48-43D3-B03D-CEEBEC29011D}" destId="{1CEBF6CA-25CC-4C10-9E49-01C7C74B77E4}" srcOrd="0" destOrd="0" presId="urn:microsoft.com/office/officeart/2008/layout/LinedList"/>
    <dgm:cxn modelId="{C0DA7A22-F7B9-4A33-B4CB-A9C9F9ACA4D5}" srcId="{4C7304D9-1B48-43D3-B03D-CEEBEC29011D}" destId="{481E18FC-FE84-4041-BC52-ECCF25C1D61E}" srcOrd="3" destOrd="0" parTransId="{F67909D5-7CEE-4E43-A901-C7D53005AD49}" sibTransId="{3FD7F885-1CF5-47B0-A252-A86346DD6963}"/>
    <dgm:cxn modelId="{85CC2C57-864A-43CC-BF6C-B41A552A9AA3}" srcId="{4C7304D9-1B48-43D3-B03D-CEEBEC29011D}" destId="{BA0E9C62-8853-4BF5-A38B-5446F64125B4}" srcOrd="0" destOrd="0" parTransId="{8FDF5068-68E4-4A6B-AC4D-B41802E29EDC}" sibTransId="{026FF94B-50C2-4D4C-B46B-CE9502BF60CE}"/>
    <dgm:cxn modelId="{8B39919E-A1AA-4679-A39A-378C145DF169}" type="presOf" srcId="{481E18FC-FE84-4041-BC52-ECCF25C1D61E}" destId="{5E74E0E3-E236-4568-ABD8-FFB54E7D6F72}" srcOrd="0" destOrd="0" presId="urn:microsoft.com/office/officeart/2008/layout/LinedList"/>
    <dgm:cxn modelId="{FA0C98B5-3745-4EAD-AE5A-92B501D513DB}" type="presOf" srcId="{BCE7E47A-1077-4F57-9AD1-67E67E8A3295}" destId="{5FF7EF77-48CE-4A87-958C-27C931C6F036}" srcOrd="0" destOrd="0" presId="urn:microsoft.com/office/officeart/2008/layout/LinedList"/>
    <dgm:cxn modelId="{4C7B31E3-28BA-4954-9116-F8D65683C348}" srcId="{4C7304D9-1B48-43D3-B03D-CEEBEC29011D}" destId="{BCE7E47A-1077-4F57-9AD1-67E67E8A3295}" srcOrd="1" destOrd="0" parTransId="{5EB09EDA-4F6F-4107-A241-C3DBA5186A92}" sibTransId="{D327C87C-9A39-4DAA-B2FE-44243B13A570}"/>
    <dgm:cxn modelId="{6EA206F0-B280-4DF5-B423-1A79D3658E93}" type="presOf" srcId="{1EAAF661-ABCD-4C9F-BCFF-8F439AE826F2}" destId="{AA04618E-0134-435C-9AB9-229E45D8D801}" srcOrd="0" destOrd="0" presId="urn:microsoft.com/office/officeart/2008/layout/LinedList"/>
    <dgm:cxn modelId="{EBB9CCF6-AD3A-458D-B8F6-4D7ECDA9DDA5}" type="presOf" srcId="{BA0E9C62-8853-4BF5-A38B-5446F64125B4}" destId="{B86BD3C6-8467-4172-B091-B6EF51D54124}" srcOrd="0" destOrd="0" presId="urn:microsoft.com/office/officeart/2008/layout/LinedList"/>
    <dgm:cxn modelId="{CC856CF7-9AED-4A9A-BBE8-54FB4863069F}" srcId="{4C7304D9-1B48-43D3-B03D-CEEBEC29011D}" destId="{1EAAF661-ABCD-4C9F-BCFF-8F439AE826F2}" srcOrd="2" destOrd="0" parTransId="{1366BD82-86FC-4562-8BF0-081BA2E90BCB}" sibTransId="{F02F2DCA-4FEE-47F5-8D91-8E12DCBF32B7}"/>
    <dgm:cxn modelId="{A206C5A5-8CC5-4CA3-B6D0-AAA9CE46BA88}" type="presParOf" srcId="{1CEBF6CA-25CC-4C10-9E49-01C7C74B77E4}" destId="{307DE65F-8281-4169-812C-351D7A2A8DF0}" srcOrd="0" destOrd="0" presId="urn:microsoft.com/office/officeart/2008/layout/LinedList"/>
    <dgm:cxn modelId="{66C010C0-0079-40D9-B59C-7C9A89F4016E}" type="presParOf" srcId="{1CEBF6CA-25CC-4C10-9E49-01C7C74B77E4}" destId="{1E5DD091-F628-493F-AE39-54B014F1C749}" srcOrd="1" destOrd="0" presId="urn:microsoft.com/office/officeart/2008/layout/LinedList"/>
    <dgm:cxn modelId="{58797590-8BCA-4DC6-ABE7-47DFBE095DAA}" type="presParOf" srcId="{1E5DD091-F628-493F-AE39-54B014F1C749}" destId="{B86BD3C6-8467-4172-B091-B6EF51D54124}" srcOrd="0" destOrd="0" presId="urn:microsoft.com/office/officeart/2008/layout/LinedList"/>
    <dgm:cxn modelId="{6D4FA7B2-CBD6-43FD-A50E-8396A635BC70}" type="presParOf" srcId="{1E5DD091-F628-493F-AE39-54B014F1C749}" destId="{14FB5AA6-C35E-4C0D-9A01-8B70F23CF8E5}" srcOrd="1" destOrd="0" presId="urn:microsoft.com/office/officeart/2008/layout/LinedList"/>
    <dgm:cxn modelId="{7D178685-B4EA-4EB2-A036-9A8537272878}" type="presParOf" srcId="{1CEBF6CA-25CC-4C10-9E49-01C7C74B77E4}" destId="{029DC6D6-B062-430A-B301-56BDD7166459}" srcOrd="2" destOrd="0" presId="urn:microsoft.com/office/officeart/2008/layout/LinedList"/>
    <dgm:cxn modelId="{F5945329-006A-44ED-A48E-106FEECD4229}" type="presParOf" srcId="{1CEBF6CA-25CC-4C10-9E49-01C7C74B77E4}" destId="{DE2469A5-0086-4B3D-B62D-082D258F25CD}" srcOrd="3" destOrd="0" presId="urn:microsoft.com/office/officeart/2008/layout/LinedList"/>
    <dgm:cxn modelId="{808A24A0-1469-4411-9FBC-DE7464BBAB91}" type="presParOf" srcId="{DE2469A5-0086-4B3D-B62D-082D258F25CD}" destId="{5FF7EF77-48CE-4A87-958C-27C931C6F036}" srcOrd="0" destOrd="0" presId="urn:microsoft.com/office/officeart/2008/layout/LinedList"/>
    <dgm:cxn modelId="{77407CA7-F9D3-40A2-80EF-B05FF9E28913}" type="presParOf" srcId="{DE2469A5-0086-4B3D-B62D-082D258F25CD}" destId="{403E6FE6-CEC8-4189-907E-856175C34BCE}" srcOrd="1" destOrd="0" presId="urn:microsoft.com/office/officeart/2008/layout/LinedList"/>
    <dgm:cxn modelId="{C8610158-BA0C-4EB8-9AC6-F6A10EDE01E3}" type="presParOf" srcId="{1CEBF6CA-25CC-4C10-9E49-01C7C74B77E4}" destId="{51F75212-B2C8-44A8-8310-637BE905B917}" srcOrd="4" destOrd="0" presId="urn:microsoft.com/office/officeart/2008/layout/LinedList"/>
    <dgm:cxn modelId="{D8FA66EA-EB06-46C1-95FB-65C6C070CB46}" type="presParOf" srcId="{1CEBF6CA-25CC-4C10-9E49-01C7C74B77E4}" destId="{C82E25A5-3774-4499-8E26-3BDC9A7305DE}" srcOrd="5" destOrd="0" presId="urn:microsoft.com/office/officeart/2008/layout/LinedList"/>
    <dgm:cxn modelId="{BFA5D09F-3CF2-49B3-832D-C28CB466B44E}" type="presParOf" srcId="{C82E25A5-3774-4499-8E26-3BDC9A7305DE}" destId="{AA04618E-0134-435C-9AB9-229E45D8D801}" srcOrd="0" destOrd="0" presId="urn:microsoft.com/office/officeart/2008/layout/LinedList"/>
    <dgm:cxn modelId="{25BCC50D-C4FB-4513-BA6D-F11A8857615C}" type="presParOf" srcId="{C82E25A5-3774-4499-8E26-3BDC9A7305DE}" destId="{759676F4-20DC-4946-8CC6-ADF8CC6D642E}" srcOrd="1" destOrd="0" presId="urn:microsoft.com/office/officeart/2008/layout/LinedList"/>
    <dgm:cxn modelId="{2ABAF655-BCFF-412C-B1C8-D95887E0A4FD}" type="presParOf" srcId="{1CEBF6CA-25CC-4C10-9E49-01C7C74B77E4}" destId="{2EFDB970-2F5C-495F-B476-0249C93B3305}" srcOrd="6" destOrd="0" presId="urn:microsoft.com/office/officeart/2008/layout/LinedList"/>
    <dgm:cxn modelId="{70E70994-B0DA-4333-830E-EA25AA682E36}" type="presParOf" srcId="{1CEBF6CA-25CC-4C10-9E49-01C7C74B77E4}" destId="{E88AA796-DC2E-42DD-865B-4392EE7C9BCC}" srcOrd="7" destOrd="0" presId="urn:microsoft.com/office/officeart/2008/layout/LinedList"/>
    <dgm:cxn modelId="{E3D7DF9E-5ECF-4509-A7E8-D34F84277039}" type="presParOf" srcId="{E88AA796-DC2E-42DD-865B-4392EE7C9BCC}" destId="{5E74E0E3-E236-4568-ABD8-FFB54E7D6F72}" srcOrd="0" destOrd="0" presId="urn:microsoft.com/office/officeart/2008/layout/LinedList"/>
    <dgm:cxn modelId="{6D38D1F6-7581-4911-AD42-A35D285304CD}" type="presParOf" srcId="{E88AA796-DC2E-42DD-865B-4392EE7C9BCC}" destId="{A1E33D00-9BBB-4493-829B-DB177874482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3DB0741-0A9C-4717-8C84-964C32C7D66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12B24F5C-CB4F-4091-A27D-A9D4BF8AFFB7}">
      <dgm:prSet/>
      <dgm:spPr/>
      <dgm:t>
        <a:bodyPr/>
        <a:lstStyle/>
        <a:p>
          <a:r>
            <a:rPr lang="en-US"/>
            <a:t>Tantangan:</a:t>
          </a:r>
        </a:p>
      </dgm:t>
    </dgm:pt>
    <dgm:pt modelId="{52A790CE-9405-47B6-90B4-1AC6AB0C9988}" type="parTrans" cxnId="{64782DC4-DD68-4195-9ADE-FA129094DEAA}">
      <dgm:prSet/>
      <dgm:spPr/>
      <dgm:t>
        <a:bodyPr/>
        <a:lstStyle/>
        <a:p>
          <a:endParaRPr lang="en-US"/>
        </a:p>
      </dgm:t>
    </dgm:pt>
    <dgm:pt modelId="{87A652C4-7C56-4820-B9EE-DEB9E342D2EF}" type="sibTrans" cxnId="{64782DC4-DD68-4195-9ADE-FA129094DEAA}">
      <dgm:prSet/>
      <dgm:spPr/>
      <dgm:t>
        <a:bodyPr/>
        <a:lstStyle/>
        <a:p>
          <a:endParaRPr lang="en-US"/>
        </a:p>
      </dgm:t>
    </dgm:pt>
    <dgm:pt modelId="{4A770288-9B70-4CC8-A6B0-868D646FAB5B}">
      <dgm:prSet/>
      <dgm:spPr/>
      <dgm:t>
        <a:bodyPr/>
        <a:lstStyle/>
        <a:p>
          <a:r>
            <a:rPr lang="en-US"/>
            <a:t>• Keamanan data pengguna.</a:t>
          </a:r>
        </a:p>
      </dgm:t>
    </dgm:pt>
    <dgm:pt modelId="{AAC69583-1026-4C1D-918A-4C19E0CB370A}" type="parTrans" cxnId="{EA3D907D-480C-4C97-A389-47D3CCD3E1FA}">
      <dgm:prSet/>
      <dgm:spPr/>
      <dgm:t>
        <a:bodyPr/>
        <a:lstStyle/>
        <a:p>
          <a:endParaRPr lang="en-US"/>
        </a:p>
      </dgm:t>
    </dgm:pt>
    <dgm:pt modelId="{AD0E3B60-985E-4D2E-BD0B-F8EC32AB440B}" type="sibTrans" cxnId="{EA3D907D-480C-4C97-A389-47D3CCD3E1FA}">
      <dgm:prSet/>
      <dgm:spPr/>
      <dgm:t>
        <a:bodyPr/>
        <a:lstStyle/>
        <a:p>
          <a:endParaRPr lang="en-US"/>
        </a:p>
      </dgm:t>
    </dgm:pt>
    <dgm:pt modelId="{BAE7C506-EA46-40F5-A015-7B52480F36EF}">
      <dgm:prSet/>
      <dgm:spPr/>
      <dgm:t>
        <a:bodyPr/>
        <a:lstStyle/>
        <a:p>
          <a:r>
            <a:rPr lang="en-US"/>
            <a:t>• Ketergantungan pada koneksi internet.</a:t>
          </a:r>
        </a:p>
      </dgm:t>
    </dgm:pt>
    <dgm:pt modelId="{69C5AD66-8886-4C89-ADCF-30F3C9A1A2B5}" type="parTrans" cxnId="{D31AB40A-DA7C-42FC-874F-8584BDCA1482}">
      <dgm:prSet/>
      <dgm:spPr/>
      <dgm:t>
        <a:bodyPr/>
        <a:lstStyle/>
        <a:p>
          <a:endParaRPr lang="en-US"/>
        </a:p>
      </dgm:t>
    </dgm:pt>
    <dgm:pt modelId="{DA36B513-0FC1-4760-AA28-71DAA3613448}" type="sibTrans" cxnId="{D31AB40A-DA7C-42FC-874F-8584BDCA1482}">
      <dgm:prSet/>
      <dgm:spPr/>
      <dgm:t>
        <a:bodyPr/>
        <a:lstStyle/>
        <a:p>
          <a:endParaRPr lang="en-US"/>
        </a:p>
      </dgm:t>
    </dgm:pt>
    <dgm:pt modelId="{D63E1D93-3681-43E0-BDA1-62C5D4B45F1D}">
      <dgm:prSet/>
      <dgm:spPr/>
      <dgm:t>
        <a:bodyPr/>
        <a:lstStyle/>
        <a:p>
          <a:r>
            <a:rPr lang="en-US"/>
            <a:t>• Persaingan aplikasi mobile yang ketat.</a:t>
          </a:r>
        </a:p>
      </dgm:t>
    </dgm:pt>
    <dgm:pt modelId="{5DFC2F39-4BFE-4BA9-B93D-D4FA2DE28C8C}" type="parTrans" cxnId="{D6E69D17-59DD-4381-BDAA-87334A76F468}">
      <dgm:prSet/>
      <dgm:spPr/>
      <dgm:t>
        <a:bodyPr/>
        <a:lstStyle/>
        <a:p>
          <a:endParaRPr lang="en-US"/>
        </a:p>
      </dgm:t>
    </dgm:pt>
    <dgm:pt modelId="{F3DB1ADF-FEA8-49E8-B1FA-E35F1647BFAE}" type="sibTrans" cxnId="{D6E69D17-59DD-4381-BDAA-87334A76F468}">
      <dgm:prSet/>
      <dgm:spPr/>
      <dgm:t>
        <a:bodyPr/>
        <a:lstStyle/>
        <a:p>
          <a:endParaRPr lang="en-US"/>
        </a:p>
      </dgm:t>
    </dgm:pt>
    <dgm:pt modelId="{9658D13A-05A3-4656-8FD3-46511CA96F13}">
      <dgm:prSet/>
      <dgm:spPr/>
      <dgm:t>
        <a:bodyPr/>
        <a:lstStyle/>
        <a:p>
          <a:r>
            <a:rPr lang="en-US"/>
            <a:t>Peluang:</a:t>
          </a:r>
        </a:p>
      </dgm:t>
    </dgm:pt>
    <dgm:pt modelId="{9457C2F7-FE92-4118-8169-617C29F192EB}" type="parTrans" cxnId="{0799F78C-AF50-4F29-AA03-6FB83FBDDAD8}">
      <dgm:prSet/>
      <dgm:spPr/>
      <dgm:t>
        <a:bodyPr/>
        <a:lstStyle/>
        <a:p>
          <a:endParaRPr lang="en-US"/>
        </a:p>
      </dgm:t>
    </dgm:pt>
    <dgm:pt modelId="{80936D0F-E4AA-49AF-83AC-BCDAADE61AB3}" type="sibTrans" cxnId="{0799F78C-AF50-4F29-AA03-6FB83FBDDAD8}">
      <dgm:prSet/>
      <dgm:spPr/>
      <dgm:t>
        <a:bodyPr/>
        <a:lstStyle/>
        <a:p>
          <a:endParaRPr lang="en-US"/>
        </a:p>
      </dgm:t>
    </dgm:pt>
    <dgm:pt modelId="{A97C2B17-50D9-45A1-BD20-B9EFFA598857}">
      <dgm:prSet/>
      <dgm:spPr/>
      <dgm:t>
        <a:bodyPr/>
        <a:lstStyle/>
        <a:p>
          <a:r>
            <a:rPr lang="en-US"/>
            <a:t>• Ekspansi pasar digital.</a:t>
          </a:r>
        </a:p>
      </dgm:t>
    </dgm:pt>
    <dgm:pt modelId="{E747E9BB-4DF2-455D-A1B3-E0ABF1B72551}" type="parTrans" cxnId="{CDEAEF2C-895E-454D-AF05-A55833C9E254}">
      <dgm:prSet/>
      <dgm:spPr/>
      <dgm:t>
        <a:bodyPr/>
        <a:lstStyle/>
        <a:p>
          <a:endParaRPr lang="en-US"/>
        </a:p>
      </dgm:t>
    </dgm:pt>
    <dgm:pt modelId="{1B7CBD67-3F70-4853-BCFA-196F75C80712}" type="sibTrans" cxnId="{CDEAEF2C-895E-454D-AF05-A55833C9E254}">
      <dgm:prSet/>
      <dgm:spPr/>
      <dgm:t>
        <a:bodyPr/>
        <a:lstStyle/>
        <a:p>
          <a:endParaRPr lang="en-US"/>
        </a:p>
      </dgm:t>
    </dgm:pt>
    <dgm:pt modelId="{677E58BD-0119-4E0D-8AD6-42108970AB74}">
      <dgm:prSet/>
      <dgm:spPr/>
      <dgm:t>
        <a:bodyPr/>
        <a:lstStyle/>
        <a:p>
          <a:r>
            <a:rPr lang="en-US"/>
            <a:t>• Inovasi teknologi mobile dan AI.</a:t>
          </a:r>
        </a:p>
      </dgm:t>
    </dgm:pt>
    <dgm:pt modelId="{F4AC1D00-C68F-4A29-85BC-7DD1DB8244B8}" type="parTrans" cxnId="{5561B735-9961-497D-ADF7-1F22163AECEF}">
      <dgm:prSet/>
      <dgm:spPr/>
      <dgm:t>
        <a:bodyPr/>
        <a:lstStyle/>
        <a:p>
          <a:endParaRPr lang="en-US"/>
        </a:p>
      </dgm:t>
    </dgm:pt>
    <dgm:pt modelId="{7FB0E986-11D8-4E28-94BE-99F6CF2FD60F}" type="sibTrans" cxnId="{5561B735-9961-497D-ADF7-1F22163AECEF}">
      <dgm:prSet/>
      <dgm:spPr/>
      <dgm:t>
        <a:bodyPr/>
        <a:lstStyle/>
        <a:p>
          <a:endParaRPr lang="en-US"/>
        </a:p>
      </dgm:t>
    </dgm:pt>
    <dgm:pt modelId="{EDC2DFFF-DDBD-4317-8995-C7F4A4C076A5}">
      <dgm:prSet/>
      <dgm:spPr/>
      <dgm:t>
        <a:bodyPr/>
        <a:lstStyle/>
        <a:p>
          <a:r>
            <a:rPr lang="en-US"/>
            <a:t>• Integrasi dengan Internet of Things (IoT).</a:t>
          </a:r>
        </a:p>
      </dgm:t>
    </dgm:pt>
    <dgm:pt modelId="{3363E9D0-D691-48C1-A017-2E0E7378D9A7}" type="parTrans" cxnId="{BB44E50F-85B6-44FA-A5CC-3BE4F0434524}">
      <dgm:prSet/>
      <dgm:spPr/>
      <dgm:t>
        <a:bodyPr/>
        <a:lstStyle/>
        <a:p>
          <a:endParaRPr lang="en-US"/>
        </a:p>
      </dgm:t>
    </dgm:pt>
    <dgm:pt modelId="{BC428426-E5F5-4939-9C66-82BBD9A12381}" type="sibTrans" cxnId="{BB44E50F-85B6-44FA-A5CC-3BE4F0434524}">
      <dgm:prSet/>
      <dgm:spPr/>
      <dgm:t>
        <a:bodyPr/>
        <a:lstStyle/>
        <a:p>
          <a:endParaRPr lang="en-US"/>
        </a:p>
      </dgm:t>
    </dgm:pt>
    <dgm:pt modelId="{02B74F7D-C043-4577-A0DA-77E6CDE381CF}" type="pres">
      <dgm:prSet presAssocID="{D3DB0741-0A9C-4717-8C84-964C32C7D66D}" presName="vert0" presStyleCnt="0">
        <dgm:presLayoutVars>
          <dgm:dir/>
          <dgm:animOne val="branch"/>
          <dgm:animLvl val="lvl"/>
        </dgm:presLayoutVars>
      </dgm:prSet>
      <dgm:spPr/>
    </dgm:pt>
    <dgm:pt modelId="{FD9B4C7E-2214-4ED2-AB6B-F8C622208F7E}" type="pres">
      <dgm:prSet presAssocID="{12B24F5C-CB4F-4091-A27D-A9D4BF8AFFB7}" presName="thickLine" presStyleLbl="alignNode1" presStyleIdx="0" presStyleCnt="8"/>
      <dgm:spPr/>
    </dgm:pt>
    <dgm:pt modelId="{D19B14E5-EB5F-449D-AAF3-6CB6DA1E921C}" type="pres">
      <dgm:prSet presAssocID="{12B24F5C-CB4F-4091-A27D-A9D4BF8AFFB7}" presName="horz1" presStyleCnt="0"/>
      <dgm:spPr/>
    </dgm:pt>
    <dgm:pt modelId="{B31AEA8E-C07A-4A55-9F2C-B23C0FF1D246}" type="pres">
      <dgm:prSet presAssocID="{12B24F5C-CB4F-4091-A27D-A9D4BF8AFFB7}" presName="tx1" presStyleLbl="revTx" presStyleIdx="0" presStyleCnt="8"/>
      <dgm:spPr/>
    </dgm:pt>
    <dgm:pt modelId="{A09F928A-3C6F-402B-9AD6-73CD3350C075}" type="pres">
      <dgm:prSet presAssocID="{12B24F5C-CB4F-4091-A27D-A9D4BF8AFFB7}" presName="vert1" presStyleCnt="0"/>
      <dgm:spPr/>
    </dgm:pt>
    <dgm:pt modelId="{73599AF3-4CC5-4F37-9C99-7074E1F171DA}" type="pres">
      <dgm:prSet presAssocID="{4A770288-9B70-4CC8-A6B0-868D646FAB5B}" presName="thickLine" presStyleLbl="alignNode1" presStyleIdx="1" presStyleCnt="8"/>
      <dgm:spPr/>
    </dgm:pt>
    <dgm:pt modelId="{ADDC3F7E-2EF5-4FE4-B5FF-1AF9032BFE8B}" type="pres">
      <dgm:prSet presAssocID="{4A770288-9B70-4CC8-A6B0-868D646FAB5B}" presName="horz1" presStyleCnt="0"/>
      <dgm:spPr/>
    </dgm:pt>
    <dgm:pt modelId="{7F08604E-B483-48A5-A317-9AEBFBC8D98D}" type="pres">
      <dgm:prSet presAssocID="{4A770288-9B70-4CC8-A6B0-868D646FAB5B}" presName="tx1" presStyleLbl="revTx" presStyleIdx="1" presStyleCnt="8"/>
      <dgm:spPr/>
    </dgm:pt>
    <dgm:pt modelId="{32535C87-1A9E-462A-8FD2-35BE8D2009E4}" type="pres">
      <dgm:prSet presAssocID="{4A770288-9B70-4CC8-A6B0-868D646FAB5B}" presName="vert1" presStyleCnt="0"/>
      <dgm:spPr/>
    </dgm:pt>
    <dgm:pt modelId="{EE8C2BA5-638D-4C05-8C0D-84D129C9D21D}" type="pres">
      <dgm:prSet presAssocID="{BAE7C506-EA46-40F5-A015-7B52480F36EF}" presName="thickLine" presStyleLbl="alignNode1" presStyleIdx="2" presStyleCnt="8"/>
      <dgm:spPr/>
    </dgm:pt>
    <dgm:pt modelId="{88D1117F-90D8-4631-B93A-DAD7647AAD31}" type="pres">
      <dgm:prSet presAssocID="{BAE7C506-EA46-40F5-A015-7B52480F36EF}" presName="horz1" presStyleCnt="0"/>
      <dgm:spPr/>
    </dgm:pt>
    <dgm:pt modelId="{C8E75897-C19D-4252-9C78-0419BEB29CC9}" type="pres">
      <dgm:prSet presAssocID="{BAE7C506-EA46-40F5-A015-7B52480F36EF}" presName="tx1" presStyleLbl="revTx" presStyleIdx="2" presStyleCnt="8"/>
      <dgm:spPr/>
    </dgm:pt>
    <dgm:pt modelId="{F2EFE7A8-5ABA-416C-A2B7-EC7557DD3442}" type="pres">
      <dgm:prSet presAssocID="{BAE7C506-EA46-40F5-A015-7B52480F36EF}" presName="vert1" presStyleCnt="0"/>
      <dgm:spPr/>
    </dgm:pt>
    <dgm:pt modelId="{33E0E6B8-7F8E-437F-AFF1-ADC676FE200D}" type="pres">
      <dgm:prSet presAssocID="{D63E1D93-3681-43E0-BDA1-62C5D4B45F1D}" presName="thickLine" presStyleLbl="alignNode1" presStyleIdx="3" presStyleCnt="8"/>
      <dgm:spPr/>
    </dgm:pt>
    <dgm:pt modelId="{840CE057-88B8-4EAB-89A1-167EE4BCBD5A}" type="pres">
      <dgm:prSet presAssocID="{D63E1D93-3681-43E0-BDA1-62C5D4B45F1D}" presName="horz1" presStyleCnt="0"/>
      <dgm:spPr/>
    </dgm:pt>
    <dgm:pt modelId="{B25FCEB0-D938-43D2-8C93-5A08FC9B80D7}" type="pres">
      <dgm:prSet presAssocID="{D63E1D93-3681-43E0-BDA1-62C5D4B45F1D}" presName="tx1" presStyleLbl="revTx" presStyleIdx="3" presStyleCnt="8"/>
      <dgm:spPr/>
    </dgm:pt>
    <dgm:pt modelId="{51D378D8-CAA9-416B-874C-1B8490B34573}" type="pres">
      <dgm:prSet presAssocID="{D63E1D93-3681-43E0-BDA1-62C5D4B45F1D}" presName="vert1" presStyleCnt="0"/>
      <dgm:spPr/>
    </dgm:pt>
    <dgm:pt modelId="{B97167A1-D1AE-4576-9AD7-CD9BBF717F52}" type="pres">
      <dgm:prSet presAssocID="{9658D13A-05A3-4656-8FD3-46511CA96F13}" presName="thickLine" presStyleLbl="alignNode1" presStyleIdx="4" presStyleCnt="8"/>
      <dgm:spPr/>
    </dgm:pt>
    <dgm:pt modelId="{6A3925AC-10AB-4EB9-932B-2F85EE9AE87F}" type="pres">
      <dgm:prSet presAssocID="{9658D13A-05A3-4656-8FD3-46511CA96F13}" presName="horz1" presStyleCnt="0"/>
      <dgm:spPr/>
    </dgm:pt>
    <dgm:pt modelId="{7EAC6E3A-D75B-4357-9304-DACBCDFD963C}" type="pres">
      <dgm:prSet presAssocID="{9658D13A-05A3-4656-8FD3-46511CA96F13}" presName="tx1" presStyleLbl="revTx" presStyleIdx="4" presStyleCnt="8"/>
      <dgm:spPr/>
    </dgm:pt>
    <dgm:pt modelId="{E513D64A-B6BA-425F-8B01-6788B6238229}" type="pres">
      <dgm:prSet presAssocID="{9658D13A-05A3-4656-8FD3-46511CA96F13}" presName="vert1" presStyleCnt="0"/>
      <dgm:spPr/>
    </dgm:pt>
    <dgm:pt modelId="{5790533F-49A3-4013-A4C2-BADB47626202}" type="pres">
      <dgm:prSet presAssocID="{A97C2B17-50D9-45A1-BD20-B9EFFA598857}" presName="thickLine" presStyleLbl="alignNode1" presStyleIdx="5" presStyleCnt="8"/>
      <dgm:spPr/>
    </dgm:pt>
    <dgm:pt modelId="{8420FE7B-8EE7-4B8E-A5C0-8C7AD2A8980D}" type="pres">
      <dgm:prSet presAssocID="{A97C2B17-50D9-45A1-BD20-B9EFFA598857}" presName="horz1" presStyleCnt="0"/>
      <dgm:spPr/>
    </dgm:pt>
    <dgm:pt modelId="{1D1B1A06-8626-4914-B8CC-3A2B6AF3483A}" type="pres">
      <dgm:prSet presAssocID="{A97C2B17-50D9-45A1-BD20-B9EFFA598857}" presName="tx1" presStyleLbl="revTx" presStyleIdx="5" presStyleCnt="8"/>
      <dgm:spPr/>
    </dgm:pt>
    <dgm:pt modelId="{8971976B-6170-4FE7-BBD4-4622E3BB04A0}" type="pres">
      <dgm:prSet presAssocID="{A97C2B17-50D9-45A1-BD20-B9EFFA598857}" presName="vert1" presStyleCnt="0"/>
      <dgm:spPr/>
    </dgm:pt>
    <dgm:pt modelId="{D566F97C-7F2E-4C06-86BF-9FA440FF2744}" type="pres">
      <dgm:prSet presAssocID="{677E58BD-0119-4E0D-8AD6-42108970AB74}" presName="thickLine" presStyleLbl="alignNode1" presStyleIdx="6" presStyleCnt="8"/>
      <dgm:spPr/>
    </dgm:pt>
    <dgm:pt modelId="{F571B4E0-ACCB-44EC-8481-BE7527F20369}" type="pres">
      <dgm:prSet presAssocID="{677E58BD-0119-4E0D-8AD6-42108970AB74}" presName="horz1" presStyleCnt="0"/>
      <dgm:spPr/>
    </dgm:pt>
    <dgm:pt modelId="{20876E5A-4553-4301-9F19-615F8B5B407C}" type="pres">
      <dgm:prSet presAssocID="{677E58BD-0119-4E0D-8AD6-42108970AB74}" presName="tx1" presStyleLbl="revTx" presStyleIdx="6" presStyleCnt="8"/>
      <dgm:spPr/>
    </dgm:pt>
    <dgm:pt modelId="{C74ED5D9-5117-448C-B506-AB8490EAAFF2}" type="pres">
      <dgm:prSet presAssocID="{677E58BD-0119-4E0D-8AD6-42108970AB74}" presName="vert1" presStyleCnt="0"/>
      <dgm:spPr/>
    </dgm:pt>
    <dgm:pt modelId="{D1BE7FBB-3BA0-4F1C-8F55-EDA3CA1DFB88}" type="pres">
      <dgm:prSet presAssocID="{EDC2DFFF-DDBD-4317-8995-C7F4A4C076A5}" presName="thickLine" presStyleLbl="alignNode1" presStyleIdx="7" presStyleCnt="8"/>
      <dgm:spPr/>
    </dgm:pt>
    <dgm:pt modelId="{27245D14-881A-4434-8660-15A9F97B1530}" type="pres">
      <dgm:prSet presAssocID="{EDC2DFFF-DDBD-4317-8995-C7F4A4C076A5}" presName="horz1" presStyleCnt="0"/>
      <dgm:spPr/>
    </dgm:pt>
    <dgm:pt modelId="{2E00016A-68F2-48AE-8F02-B02F41F02DF5}" type="pres">
      <dgm:prSet presAssocID="{EDC2DFFF-DDBD-4317-8995-C7F4A4C076A5}" presName="tx1" presStyleLbl="revTx" presStyleIdx="7" presStyleCnt="8"/>
      <dgm:spPr/>
    </dgm:pt>
    <dgm:pt modelId="{210EDBE7-93EC-4B96-8C9E-766113B54668}" type="pres">
      <dgm:prSet presAssocID="{EDC2DFFF-DDBD-4317-8995-C7F4A4C076A5}" presName="vert1" presStyleCnt="0"/>
      <dgm:spPr/>
    </dgm:pt>
  </dgm:ptLst>
  <dgm:cxnLst>
    <dgm:cxn modelId="{4AD4FF01-AC43-41E5-8329-53B37A446BDF}" type="presOf" srcId="{BAE7C506-EA46-40F5-A015-7B52480F36EF}" destId="{C8E75897-C19D-4252-9C78-0419BEB29CC9}" srcOrd="0" destOrd="0" presId="urn:microsoft.com/office/officeart/2008/layout/LinedList"/>
    <dgm:cxn modelId="{D31AB40A-DA7C-42FC-874F-8584BDCA1482}" srcId="{D3DB0741-0A9C-4717-8C84-964C32C7D66D}" destId="{BAE7C506-EA46-40F5-A015-7B52480F36EF}" srcOrd="2" destOrd="0" parTransId="{69C5AD66-8886-4C89-ADCF-30F3C9A1A2B5}" sibTransId="{DA36B513-0FC1-4760-AA28-71DAA3613448}"/>
    <dgm:cxn modelId="{BB44E50F-85B6-44FA-A5CC-3BE4F0434524}" srcId="{D3DB0741-0A9C-4717-8C84-964C32C7D66D}" destId="{EDC2DFFF-DDBD-4317-8995-C7F4A4C076A5}" srcOrd="7" destOrd="0" parTransId="{3363E9D0-D691-48C1-A017-2E0E7378D9A7}" sibTransId="{BC428426-E5F5-4939-9C66-82BBD9A12381}"/>
    <dgm:cxn modelId="{D6E69D17-59DD-4381-BDAA-87334A76F468}" srcId="{D3DB0741-0A9C-4717-8C84-964C32C7D66D}" destId="{D63E1D93-3681-43E0-BDA1-62C5D4B45F1D}" srcOrd="3" destOrd="0" parTransId="{5DFC2F39-4BFE-4BA9-B93D-D4FA2DE28C8C}" sibTransId="{F3DB1ADF-FEA8-49E8-B1FA-E35F1647BFAE}"/>
    <dgm:cxn modelId="{CDEAEF2C-895E-454D-AF05-A55833C9E254}" srcId="{D3DB0741-0A9C-4717-8C84-964C32C7D66D}" destId="{A97C2B17-50D9-45A1-BD20-B9EFFA598857}" srcOrd="5" destOrd="0" parTransId="{E747E9BB-4DF2-455D-A1B3-E0ABF1B72551}" sibTransId="{1B7CBD67-3F70-4853-BCFA-196F75C80712}"/>
    <dgm:cxn modelId="{5561B735-9961-497D-ADF7-1F22163AECEF}" srcId="{D3DB0741-0A9C-4717-8C84-964C32C7D66D}" destId="{677E58BD-0119-4E0D-8AD6-42108970AB74}" srcOrd="6" destOrd="0" parTransId="{F4AC1D00-C68F-4A29-85BC-7DD1DB8244B8}" sibTransId="{7FB0E986-11D8-4E28-94BE-99F6CF2FD60F}"/>
    <dgm:cxn modelId="{D5BDF473-FFB1-402D-AB89-80289AF81CC6}" type="presOf" srcId="{12B24F5C-CB4F-4091-A27D-A9D4BF8AFFB7}" destId="{B31AEA8E-C07A-4A55-9F2C-B23C0FF1D246}" srcOrd="0" destOrd="0" presId="urn:microsoft.com/office/officeart/2008/layout/LinedList"/>
    <dgm:cxn modelId="{F3CD017A-B3BE-447F-B428-E9440504BE23}" type="presOf" srcId="{D3DB0741-0A9C-4717-8C84-964C32C7D66D}" destId="{02B74F7D-C043-4577-A0DA-77E6CDE381CF}" srcOrd="0" destOrd="0" presId="urn:microsoft.com/office/officeart/2008/layout/LinedList"/>
    <dgm:cxn modelId="{EA3D907D-480C-4C97-A389-47D3CCD3E1FA}" srcId="{D3DB0741-0A9C-4717-8C84-964C32C7D66D}" destId="{4A770288-9B70-4CC8-A6B0-868D646FAB5B}" srcOrd="1" destOrd="0" parTransId="{AAC69583-1026-4C1D-918A-4C19E0CB370A}" sibTransId="{AD0E3B60-985E-4D2E-BD0B-F8EC32AB440B}"/>
    <dgm:cxn modelId="{C50E3C8A-C359-4C13-BBAD-C346D21B3CF5}" type="presOf" srcId="{A97C2B17-50D9-45A1-BD20-B9EFFA598857}" destId="{1D1B1A06-8626-4914-B8CC-3A2B6AF3483A}" srcOrd="0" destOrd="0" presId="urn:microsoft.com/office/officeart/2008/layout/LinedList"/>
    <dgm:cxn modelId="{0799F78C-AF50-4F29-AA03-6FB83FBDDAD8}" srcId="{D3DB0741-0A9C-4717-8C84-964C32C7D66D}" destId="{9658D13A-05A3-4656-8FD3-46511CA96F13}" srcOrd="4" destOrd="0" parTransId="{9457C2F7-FE92-4118-8169-617C29F192EB}" sibTransId="{80936D0F-E4AA-49AF-83AC-BCDAADE61AB3}"/>
    <dgm:cxn modelId="{23432AAA-143B-4199-B94C-2EE789F7BA28}" type="presOf" srcId="{677E58BD-0119-4E0D-8AD6-42108970AB74}" destId="{20876E5A-4553-4301-9F19-615F8B5B407C}" srcOrd="0" destOrd="0" presId="urn:microsoft.com/office/officeart/2008/layout/LinedList"/>
    <dgm:cxn modelId="{D10FE4AE-7FD9-4582-BF94-0675140F2AC7}" type="presOf" srcId="{4A770288-9B70-4CC8-A6B0-868D646FAB5B}" destId="{7F08604E-B483-48A5-A317-9AEBFBC8D98D}" srcOrd="0" destOrd="0" presId="urn:microsoft.com/office/officeart/2008/layout/LinedList"/>
    <dgm:cxn modelId="{301CCCC3-AFAA-420F-9601-2FF4A2B0F746}" type="presOf" srcId="{9658D13A-05A3-4656-8FD3-46511CA96F13}" destId="{7EAC6E3A-D75B-4357-9304-DACBCDFD963C}" srcOrd="0" destOrd="0" presId="urn:microsoft.com/office/officeart/2008/layout/LinedList"/>
    <dgm:cxn modelId="{64782DC4-DD68-4195-9ADE-FA129094DEAA}" srcId="{D3DB0741-0A9C-4717-8C84-964C32C7D66D}" destId="{12B24F5C-CB4F-4091-A27D-A9D4BF8AFFB7}" srcOrd="0" destOrd="0" parTransId="{52A790CE-9405-47B6-90B4-1AC6AB0C9988}" sibTransId="{87A652C4-7C56-4820-B9EE-DEB9E342D2EF}"/>
    <dgm:cxn modelId="{14FFDECD-C25F-443C-991A-4448C012EA0E}" type="presOf" srcId="{D63E1D93-3681-43E0-BDA1-62C5D4B45F1D}" destId="{B25FCEB0-D938-43D2-8C93-5A08FC9B80D7}" srcOrd="0" destOrd="0" presId="urn:microsoft.com/office/officeart/2008/layout/LinedList"/>
    <dgm:cxn modelId="{A52CD4F8-86DE-4242-8C84-1FE24E86D269}" type="presOf" srcId="{EDC2DFFF-DDBD-4317-8995-C7F4A4C076A5}" destId="{2E00016A-68F2-48AE-8F02-B02F41F02DF5}" srcOrd="0" destOrd="0" presId="urn:microsoft.com/office/officeart/2008/layout/LinedList"/>
    <dgm:cxn modelId="{3140C5BB-74ED-40E5-B612-70CAA139DD44}" type="presParOf" srcId="{02B74F7D-C043-4577-A0DA-77E6CDE381CF}" destId="{FD9B4C7E-2214-4ED2-AB6B-F8C622208F7E}" srcOrd="0" destOrd="0" presId="urn:microsoft.com/office/officeart/2008/layout/LinedList"/>
    <dgm:cxn modelId="{DF84FB26-F7F9-4328-9382-82376E83EBDD}" type="presParOf" srcId="{02B74F7D-C043-4577-A0DA-77E6CDE381CF}" destId="{D19B14E5-EB5F-449D-AAF3-6CB6DA1E921C}" srcOrd="1" destOrd="0" presId="urn:microsoft.com/office/officeart/2008/layout/LinedList"/>
    <dgm:cxn modelId="{F9A6A081-3B8C-4710-9995-377D9B337F03}" type="presParOf" srcId="{D19B14E5-EB5F-449D-AAF3-6CB6DA1E921C}" destId="{B31AEA8E-C07A-4A55-9F2C-B23C0FF1D246}" srcOrd="0" destOrd="0" presId="urn:microsoft.com/office/officeart/2008/layout/LinedList"/>
    <dgm:cxn modelId="{12BAF3A8-F9EA-4DBB-968E-AEB6CE8DC1C5}" type="presParOf" srcId="{D19B14E5-EB5F-449D-AAF3-6CB6DA1E921C}" destId="{A09F928A-3C6F-402B-9AD6-73CD3350C075}" srcOrd="1" destOrd="0" presId="urn:microsoft.com/office/officeart/2008/layout/LinedList"/>
    <dgm:cxn modelId="{B274F4B9-7CA6-4B7E-8743-DF1CA1D34818}" type="presParOf" srcId="{02B74F7D-C043-4577-A0DA-77E6CDE381CF}" destId="{73599AF3-4CC5-4F37-9C99-7074E1F171DA}" srcOrd="2" destOrd="0" presId="urn:microsoft.com/office/officeart/2008/layout/LinedList"/>
    <dgm:cxn modelId="{E6E7D864-1E26-4B35-997A-231477135C14}" type="presParOf" srcId="{02B74F7D-C043-4577-A0DA-77E6CDE381CF}" destId="{ADDC3F7E-2EF5-4FE4-B5FF-1AF9032BFE8B}" srcOrd="3" destOrd="0" presId="urn:microsoft.com/office/officeart/2008/layout/LinedList"/>
    <dgm:cxn modelId="{2401035B-F612-4EE4-A51A-9C92F88F0963}" type="presParOf" srcId="{ADDC3F7E-2EF5-4FE4-B5FF-1AF9032BFE8B}" destId="{7F08604E-B483-48A5-A317-9AEBFBC8D98D}" srcOrd="0" destOrd="0" presId="urn:microsoft.com/office/officeart/2008/layout/LinedList"/>
    <dgm:cxn modelId="{0EAD7907-1676-40E0-B800-FC431EEB4CE4}" type="presParOf" srcId="{ADDC3F7E-2EF5-4FE4-B5FF-1AF9032BFE8B}" destId="{32535C87-1A9E-462A-8FD2-35BE8D2009E4}" srcOrd="1" destOrd="0" presId="urn:microsoft.com/office/officeart/2008/layout/LinedList"/>
    <dgm:cxn modelId="{EE13D6E0-A46E-4BA1-8196-564FE0E04DA5}" type="presParOf" srcId="{02B74F7D-C043-4577-A0DA-77E6CDE381CF}" destId="{EE8C2BA5-638D-4C05-8C0D-84D129C9D21D}" srcOrd="4" destOrd="0" presId="urn:microsoft.com/office/officeart/2008/layout/LinedList"/>
    <dgm:cxn modelId="{1571181D-28AC-453D-BC85-D0B2F4907C51}" type="presParOf" srcId="{02B74F7D-C043-4577-A0DA-77E6CDE381CF}" destId="{88D1117F-90D8-4631-B93A-DAD7647AAD31}" srcOrd="5" destOrd="0" presId="urn:microsoft.com/office/officeart/2008/layout/LinedList"/>
    <dgm:cxn modelId="{D9AD29A3-4396-4EB0-9B59-FDCB7F43C730}" type="presParOf" srcId="{88D1117F-90D8-4631-B93A-DAD7647AAD31}" destId="{C8E75897-C19D-4252-9C78-0419BEB29CC9}" srcOrd="0" destOrd="0" presId="urn:microsoft.com/office/officeart/2008/layout/LinedList"/>
    <dgm:cxn modelId="{9B5B1DB7-12FF-4758-B86B-9D6D3CCCBCC7}" type="presParOf" srcId="{88D1117F-90D8-4631-B93A-DAD7647AAD31}" destId="{F2EFE7A8-5ABA-416C-A2B7-EC7557DD3442}" srcOrd="1" destOrd="0" presId="urn:microsoft.com/office/officeart/2008/layout/LinedList"/>
    <dgm:cxn modelId="{A46826A5-6BBF-4D1B-87E7-D87E17D25117}" type="presParOf" srcId="{02B74F7D-C043-4577-A0DA-77E6CDE381CF}" destId="{33E0E6B8-7F8E-437F-AFF1-ADC676FE200D}" srcOrd="6" destOrd="0" presId="urn:microsoft.com/office/officeart/2008/layout/LinedList"/>
    <dgm:cxn modelId="{3F5F62FB-9DF6-4747-AFBF-B4A3E952BA61}" type="presParOf" srcId="{02B74F7D-C043-4577-A0DA-77E6CDE381CF}" destId="{840CE057-88B8-4EAB-89A1-167EE4BCBD5A}" srcOrd="7" destOrd="0" presId="urn:microsoft.com/office/officeart/2008/layout/LinedList"/>
    <dgm:cxn modelId="{3CC1F6FA-588F-411C-9C7C-A8D7328E4413}" type="presParOf" srcId="{840CE057-88B8-4EAB-89A1-167EE4BCBD5A}" destId="{B25FCEB0-D938-43D2-8C93-5A08FC9B80D7}" srcOrd="0" destOrd="0" presId="urn:microsoft.com/office/officeart/2008/layout/LinedList"/>
    <dgm:cxn modelId="{8E101614-FA9B-4158-A056-932725308832}" type="presParOf" srcId="{840CE057-88B8-4EAB-89A1-167EE4BCBD5A}" destId="{51D378D8-CAA9-416B-874C-1B8490B34573}" srcOrd="1" destOrd="0" presId="urn:microsoft.com/office/officeart/2008/layout/LinedList"/>
    <dgm:cxn modelId="{7E8B8750-7D22-4160-B5C7-8272150A7AC1}" type="presParOf" srcId="{02B74F7D-C043-4577-A0DA-77E6CDE381CF}" destId="{B97167A1-D1AE-4576-9AD7-CD9BBF717F52}" srcOrd="8" destOrd="0" presId="urn:microsoft.com/office/officeart/2008/layout/LinedList"/>
    <dgm:cxn modelId="{7366EF59-6A56-40A6-AE44-438D0BB8255B}" type="presParOf" srcId="{02B74F7D-C043-4577-A0DA-77E6CDE381CF}" destId="{6A3925AC-10AB-4EB9-932B-2F85EE9AE87F}" srcOrd="9" destOrd="0" presId="urn:microsoft.com/office/officeart/2008/layout/LinedList"/>
    <dgm:cxn modelId="{4E4BFC58-676E-4B4E-9405-353B472167B9}" type="presParOf" srcId="{6A3925AC-10AB-4EB9-932B-2F85EE9AE87F}" destId="{7EAC6E3A-D75B-4357-9304-DACBCDFD963C}" srcOrd="0" destOrd="0" presId="urn:microsoft.com/office/officeart/2008/layout/LinedList"/>
    <dgm:cxn modelId="{1862D032-B8B6-4F45-A277-989FD24B4E9E}" type="presParOf" srcId="{6A3925AC-10AB-4EB9-932B-2F85EE9AE87F}" destId="{E513D64A-B6BA-425F-8B01-6788B6238229}" srcOrd="1" destOrd="0" presId="urn:microsoft.com/office/officeart/2008/layout/LinedList"/>
    <dgm:cxn modelId="{D6F69CF9-333E-4334-B245-9C2DF560A1E1}" type="presParOf" srcId="{02B74F7D-C043-4577-A0DA-77E6CDE381CF}" destId="{5790533F-49A3-4013-A4C2-BADB47626202}" srcOrd="10" destOrd="0" presId="urn:microsoft.com/office/officeart/2008/layout/LinedList"/>
    <dgm:cxn modelId="{FE5860EE-1D31-427D-AF4A-932ADA6CF3C0}" type="presParOf" srcId="{02B74F7D-C043-4577-A0DA-77E6CDE381CF}" destId="{8420FE7B-8EE7-4B8E-A5C0-8C7AD2A8980D}" srcOrd="11" destOrd="0" presId="urn:microsoft.com/office/officeart/2008/layout/LinedList"/>
    <dgm:cxn modelId="{7C318D8F-6EB5-4428-BFCF-9D6169A7359D}" type="presParOf" srcId="{8420FE7B-8EE7-4B8E-A5C0-8C7AD2A8980D}" destId="{1D1B1A06-8626-4914-B8CC-3A2B6AF3483A}" srcOrd="0" destOrd="0" presId="urn:microsoft.com/office/officeart/2008/layout/LinedList"/>
    <dgm:cxn modelId="{18EEAF92-A8E1-40C5-9477-5615441900A2}" type="presParOf" srcId="{8420FE7B-8EE7-4B8E-A5C0-8C7AD2A8980D}" destId="{8971976B-6170-4FE7-BBD4-4622E3BB04A0}" srcOrd="1" destOrd="0" presId="urn:microsoft.com/office/officeart/2008/layout/LinedList"/>
    <dgm:cxn modelId="{8D46DC6F-9F76-4309-8EED-A4C9D5A8653B}" type="presParOf" srcId="{02B74F7D-C043-4577-A0DA-77E6CDE381CF}" destId="{D566F97C-7F2E-4C06-86BF-9FA440FF2744}" srcOrd="12" destOrd="0" presId="urn:microsoft.com/office/officeart/2008/layout/LinedList"/>
    <dgm:cxn modelId="{89B58843-1D91-4763-9A23-9388B5106802}" type="presParOf" srcId="{02B74F7D-C043-4577-A0DA-77E6CDE381CF}" destId="{F571B4E0-ACCB-44EC-8481-BE7527F20369}" srcOrd="13" destOrd="0" presId="urn:microsoft.com/office/officeart/2008/layout/LinedList"/>
    <dgm:cxn modelId="{030E5DC1-5B7A-41D8-9453-67F0E7CD4FB3}" type="presParOf" srcId="{F571B4E0-ACCB-44EC-8481-BE7527F20369}" destId="{20876E5A-4553-4301-9F19-615F8B5B407C}" srcOrd="0" destOrd="0" presId="urn:microsoft.com/office/officeart/2008/layout/LinedList"/>
    <dgm:cxn modelId="{357D2DAE-CFD8-4F62-A21C-49841FA6802D}" type="presParOf" srcId="{F571B4E0-ACCB-44EC-8481-BE7527F20369}" destId="{C74ED5D9-5117-448C-B506-AB8490EAAFF2}" srcOrd="1" destOrd="0" presId="urn:microsoft.com/office/officeart/2008/layout/LinedList"/>
    <dgm:cxn modelId="{A6A789CD-7DD9-4635-B02F-A4F7CD821E19}" type="presParOf" srcId="{02B74F7D-C043-4577-A0DA-77E6CDE381CF}" destId="{D1BE7FBB-3BA0-4F1C-8F55-EDA3CA1DFB88}" srcOrd="14" destOrd="0" presId="urn:microsoft.com/office/officeart/2008/layout/LinedList"/>
    <dgm:cxn modelId="{5269C979-CB38-4E7C-84B2-5BB711B135B5}" type="presParOf" srcId="{02B74F7D-C043-4577-A0DA-77E6CDE381CF}" destId="{27245D14-881A-4434-8660-15A9F97B1530}" srcOrd="15" destOrd="0" presId="urn:microsoft.com/office/officeart/2008/layout/LinedList"/>
    <dgm:cxn modelId="{D45F57A4-C777-4270-992D-6380D556E90F}" type="presParOf" srcId="{27245D14-881A-4434-8660-15A9F97B1530}" destId="{2E00016A-68F2-48AE-8F02-B02F41F02DF5}" srcOrd="0" destOrd="0" presId="urn:microsoft.com/office/officeart/2008/layout/LinedList"/>
    <dgm:cxn modelId="{677FD8E3-BA0C-45AF-AB31-98A0CBE84F02}" type="presParOf" srcId="{27245D14-881A-4434-8660-15A9F97B1530}" destId="{210EDBE7-93EC-4B96-8C9E-766113B5466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4EB8A35-1404-4601-8DD6-F501A05337B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F99FA6BF-E5D9-4366-A338-7B953FFFD18C}">
      <dgm:prSet/>
      <dgm:spPr/>
      <dgm:t>
        <a:bodyPr/>
        <a:lstStyle/>
        <a:p>
          <a:r>
            <a:rPr lang="en-US"/>
            <a:t>1. Bagaimana peran internet dalam meningkatkan efisiensi bisnis e-commerce?</a:t>
          </a:r>
        </a:p>
      </dgm:t>
    </dgm:pt>
    <dgm:pt modelId="{CB1103E0-AA7C-4D0E-8921-27C1EFF6AD24}" type="parTrans" cxnId="{D0B96F96-EE8E-4A40-8741-E847FB30D739}">
      <dgm:prSet/>
      <dgm:spPr/>
      <dgm:t>
        <a:bodyPr/>
        <a:lstStyle/>
        <a:p>
          <a:endParaRPr lang="en-US"/>
        </a:p>
      </dgm:t>
    </dgm:pt>
    <dgm:pt modelId="{CE2CE2B4-DD16-4B35-B8CD-1BCBD12FF1B2}" type="sibTrans" cxnId="{D0B96F96-EE8E-4A40-8741-E847FB30D739}">
      <dgm:prSet/>
      <dgm:spPr/>
      <dgm:t>
        <a:bodyPr/>
        <a:lstStyle/>
        <a:p>
          <a:endParaRPr lang="en-US"/>
        </a:p>
      </dgm:t>
    </dgm:pt>
    <dgm:pt modelId="{DBB4EFC7-4ADD-441F-8304-9A78ADEFFAAD}">
      <dgm:prSet/>
      <dgm:spPr/>
      <dgm:t>
        <a:bodyPr/>
        <a:lstStyle/>
        <a:p>
          <a:r>
            <a:rPr lang="en-US"/>
            <a:t>2. Mengapa mobile commerce lebih populer dibandingkan desktop commerce di Indonesia?</a:t>
          </a:r>
        </a:p>
      </dgm:t>
    </dgm:pt>
    <dgm:pt modelId="{0778B21C-560B-45AA-833D-B880CD037B8C}" type="parTrans" cxnId="{0AF708B2-8C5C-4CDC-B3A8-A3066BE9D135}">
      <dgm:prSet/>
      <dgm:spPr/>
      <dgm:t>
        <a:bodyPr/>
        <a:lstStyle/>
        <a:p>
          <a:endParaRPr lang="en-US"/>
        </a:p>
      </dgm:t>
    </dgm:pt>
    <dgm:pt modelId="{B659302B-7CFD-4AF5-8091-1EDDAB3F116B}" type="sibTrans" cxnId="{0AF708B2-8C5C-4CDC-B3A8-A3066BE9D135}">
      <dgm:prSet/>
      <dgm:spPr/>
      <dgm:t>
        <a:bodyPr/>
        <a:lstStyle/>
        <a:p>
          <a:endParaRPr lang="en-US"/>
        </a:p>
      </dgm:t>
    </dgm:pt>
    <dgm:pt modelId="{868EB190-B1E2-4FE5-9A80-B489A5314CA2}">
      <dgm:prSet/>
      <dgm:spPr/>
      <dgm:t>
        <a:bodyPr/>
        <a:lstStyle/>
        <a:p>
          <a:r>
            <a:rPr lang="en-US"/>
            <a:t>3. Apa tantangan utama yang dihadapi UMKM dalam memanfaatkan internet untuk bisnis online?</a:t>
          </a:r>
        </a:p>
      </dgm:t>
    </dgm:pt>
    <dgm:pt modelId="{950ED436-E5F1-4526-8CEC-27746F44CAC2}" type="parTrans" cxnId="{CE802C60-127F-450F-97E0-047C3DF43FA3}">
      <dgm:prSet/>
      <dgm:spPr/>
      <dgm:t>
        <a:bodyPr/>
        <a:lstStyle/>
        <a:p>
          <a:endParaRPr lang="en-US"/>
        </a:p>
      </dgm:t>
    </dgm:pt>
    <dgm:pt modelId="{EE50148D-B446-46A8-90AC-17D2A730948F}" type="sibTrans" cxnId="{CE802C60-127F-450F-97E0-047C3DF43FA3}">
      <dgm:prSet/>
      <dgm:spPr/>
      <dgm:t>
        <a:bodyPr/>
        <a:lstStyle/>
        <a:p>
          <a:endParaRPr lang="en-US"/>
        </a:p>
      </dgm:t>
    </dgm:pt>
    <dgm:pt modelId="{77808518-1F62-438F-A72E-24115E74E31F}" type="pres">
      <dgm:prSet presAssocID="{D4EB8A35-1404-4601-8DD6-F501A05337B5}" presName="vert0" presStyleCnt="0">
        <dgm:presLayoutVars>
          <dgm:dir/>
          <dgm:animOne val="branch"/>
          <dgm:animLvl val="lvl"/>
        </dgm:presLayoutVars>
      </dgm:prSet>
      <dgm:spPr/>
    </dgm:pt>
    <dgm:pt modelId="{9569B7CF-4344-444A-99BB-03CC65C5D7CB}" type="pres">
      <dgm:prSet presAssocID="{F99FA6BF-E5D9-4366-A338-7B953FFFD18C}" presName="thickLine" presStyleLbl="alignNode1" presStyleIdx="0" presStyleCnt="3"/>
      <dgm:spPr/>
    </dgm:pt>
    <dgm:pt modelId="{832F9DFC-0B97-412F-B95D-7388A0473391}" type="pres">
      <dgm:prSet presAssocID="{F99FA6BF-E5D9-4366-A338-7B953FFFD18C}" presName="horz1" presStyleCnt="0"/>
      <dgm:spPr/>
    </dgm:pt>
    <dgm:pt modelId="{6A137649-6E68-45D0-82D9-3E8F21E06417}" type="pres">
      <dgm:prSet presAssocID="{F99FA6BF-E5D9-4366-A338-7B953FFFD18C}" presName="tx1" presStyleLbl="revTx" presStyleIdx="0" presStyleCnt="3"/>
      <dgm:spPr/>
    </dgm:pt>
    <dgm:pt modelId="{A40B1E0C-2B15-4FFB-869D-BC0AABFABB66}" type="pres">
      <dgm:prSet presAssocID="{F99FA6BF-E5D9-4366-A338-7B953FFFD18C}" presName="vert1" presStyleCnt="0"/>
      <dgm:spPr/>
    </dgm:pt>
    <dgm:pt modelId="{EA39C810-2394-45BA-95E8-231EF77A3A1A}" type="pres">
      <dgm:prSet presAssocID="{DBB4EFC7-4ADD-441F-8304-9A78ADEFFAAD}" presName="thickLine" presStyleLbl="alignNode1" presStyleIdx="1" presStyleCnt="3"/>
      <dgm:spPr/>
    </dgm:pt>
    <dgm:pt modelId="{2884ACAC-C6CA-4157-8302-4AFE2361A9EA}" type="pres">
      <dgm:prSet presAssocID="{DBB4EFC7-4ADD-441F-8304-9A78ADEFFAAD}" presName="horz1" presStyleCnt="0"/>
      <dgm:spPr/>
    </dgm:pt>
    <dgm:pt modelId="{8615AAB7-3722-4A42-9CCB-AD57DBF1EEE4}" type="pres">
      <dgm:prSet presAssocID="{DBB4EFC7-4ADD-441F-8304-9A78ADEFFAAD}" presName="tx1" presStyleLbl="revTx" presStyleIdx="1" presStyleCnt="3"/>
      <dgm:spPr/>
    </dgm:pt>
    <dgm:pt modelId="{D38EFC1E-115A-49F1-B0B4-C743A02FF17D}" type="pres">
      <dgm:prSet presAssocID="{DBB4EFC7-4ADD-441F-8304-9A78ADEFFAAD}" presName="vert1" presStyleCnt="0"/>
      <dgm:spPr/>
    </dgm:pt>
    <dgm:pt modelId="{794EE2BE-3A22-4E4D-A050-C45D83C5F31D}" type="pres">
      <dgm:prSet presAssocID="{868EB190-B1E2-4FE5-9A80-B489A5314CA2}" presName="thickLine" presStyleLbl="alignNode1" presStyleIdx="2" presStyleCnt="3"/>
      <dgm:spPr/>
    </dgm:pt>
    <dgm:pt modelId="{BC88EF44-AEFE-4E59-B567-443765441057}" type="pres">
      <dgm:prSet presAssocID="{868EB190-B1E2-4FE5-9A80-B489A5314CA2}" presName="horz1" presStyleCnt="0"/>
      <dgm:spPr/>
    </dgm:pt>
    <dgm:pt modelId="{9DD73E62-F356-421A-B9DE-6E174D9D6787}" type="pres">
      <dgm:prSet presAssocID="{868EB190-B1E2-4FE5-9A80-B489A5314CA2}" presName="tx1" presStyleLbl="revTx" presStyleIdx="2" presStyleCnt="3"/>
      <dgm:spPr/>
    </dgm:pt>
    <dgm:pt modelId="{646BDF6D-EAA3-439D-93B7-C24EF10D2DD9}" type="pres">
      <dgm:prSet presAssocID="{868EB190-B1E2-4FE5-9A80-B489A5314CA2}" presName="vert1" presStyleCnt="0"/>
      <dgm:spPr/>
    </dgm:pt>
  </dgm:ptLst>
  <dgm:cxnLst>
    <dgm:cxn modelId="{5518CB02-196A-4809-8113-27D1EE299361}" type="presOf" srcId="{F99FA6BF-E5D9-4366-A338-7B953FFFD18C}" destId="{6A137649-6E68-45D0-82D9-3E8F21E06417}" srcOrd="0" destOrd="0" presId="urn:microsoft.com/office/officeart/2008/layout/LinedList"/>
    <dgm:cxn modelId="{63CB860D-EC0C-451B-A1B8-39A960DA830E}" type="presOf" srcId="{D4EB8A35-1404-4601-8DD6-F501A05337B5}" destId="{77808518-1F62-438F-A72E-24115E74E31F}" srcOrd="0" destOrd="0" presId="urn:microsoft.com/office/officeart/2008/layout/LinedList"/>
    <dgm:cxn modelId="{9173870F-D12B-4D0A-98AC-A41611ECD0F2}" type="presOf" srcId="{DBB4EFC7-4ADD-441F-8304-9A78ADEFFAAD}" destId="{8615AAB7-3722-4A42-9CCB-AD57DBF1EEE4}" srcOrd="0" destOrd="0" presId="urn:microsoft.com/office/officeart/2008/layout/LinedList"/>
    <dgm:cxn modelId="{CE802C60-127F-450F-97E0-047C3DF43FA3}" srcId="{D4EB8A35-1404-4601-8DD6-F501A05337B5}" destId="{868EB190-B1E2-4FE5-9A80-B489A5314CA2}" srcOrd="2" destOrd="0" parTransId="{950ED436-E5F1-4526-8CEC-27746F44CAC2}" sibTransId="{EE50148D-B446-46A8-90AC-17D2A730948F}"/>
    <dgm:cxn modelId="{B792A14F-737A-43F7-80A9-B2CE066B24C7}" type="presOf" srcId="{868EB190-B1E2-4FE5-9A80-B489A5314CA2}" destId="{9DD73E62-F356-421A-B9DE-6E174D9D6787}" srcOrd="0" destOrd="0" presId="urn:microsoft.com/office/officeart/2008/layout/LinedList"/>
    <dgm:cxn modelId="{D0B96F96-EE8E-4A40-8741-E847FB30D739}" srcId="{D4EB8A35-1404-4601-8DD6-F501A05337B5}" destId="{F99FA6BF-E5D9-4366-A338-7B953FFFD18C}" srcOrd="0" destOrd="0" parTransId="{CB1103E0-AA7C-4D0E-8921-27C1EFF6AD24}" sibTransId="{CE2CE2B4-DD16-4B35-B8CD-1BCBD12FF1B2}"/>
    <dgm:cxn modelId="{0AF708B2-8C5C-4CDC-B3A8-A3066BE9D135}" srcId="{D4EB8A35-1404-4601-8DD6-F501A05337B5}" destId="{DBB4EFC7-4ADD-441F-8304-9A78ADEFFAAD}" srcOrd="1" destOrd="0" parTransId="{0778B21C-560B-45AA-833D-B880CD037B8C}" sibTransId="{B659302B-7CFD-4AF5-8091-1EDDAB3F116B}"/>
    <dgm:cxn modelId="{507F014C-E468-44AA-8D74-B526B7B824AA}" type="presParOf" srcId="{77808518-1F62-438F-A72E-24115E74E31F}" destId="{9569B7CF-4344-444A-99BB-03CC65C5D7CB}" srcOrd="0" destOrd="0" presId="urn:microsoft.com/office/officeart/2008/layout/LinedList"/>
    <dgm:cxn modelId="{05840A6A-E1DD-43A3-B0A5-A8B1B70FE2C2}" type="presParOf" srcId="{77808518-1F62-438F-A72E-24115E74E31F}" destId="{832F9DFC-0B97-412F-B95D-7388A0473391}" srcOrd="1" destOrd="0" presId="urn:microsoft.com/office/officeart/2008/layout/LinedList"/>
    <dgm:cxn modelId="{1F08EA38-5429-4439-B888-9FCD27C56F61}" type="presParOf" srcId="{832F9DFC-0B97-412F-B95D-7388A0473391}" destId="{6A137649-6E68-45D0-82D9-3E8F21E06417}" srcOrd="0" destOrd="0" presId="urn:microsoft.com/office/officeart/2008/layout/LinedList"/>
    <dgm:cxn modelId="{F3E1890D-CF0D-49BE-BAFC-83D1A4B00A40}" type="presParOf" srcId="{832F9DFC-0B97-412F-B95D-7388A0473391}" destId="{A40B1E0C-2B15-4FFB-869D-BC0AABFABB66}" srcOrd="1" destOrd="0" presId="urn:microsoft.com/office/officeart/2008/layout/LinedList"/>
    <dgm:cxn modelId="{9A62A2F1-1C4D-42B3-BA13-3BE39524B3DB}" type="presParOf" srcId="{77808518-1F62-438F-A72E-24115E74E31F}" destId="{EA39C810-2394-45BA-95E8-231EF77A3A1A}" srcOrd="2" destOrd="0" presId="urn:microsoft.com/office/officeart/2008/layout/LinedList"/>
    <dgm:cxn modelId="{AB8FA67F-DC2C-45A0-B0B4-B1C335AA948A}" type="presParOf" srcId="{77808518-1F62-438F-A72E-24115E74E31F}" destId="{2884ACAC-C6CA-4157-8302-4AFE2361A9EA}" srcOrd="3" destOrd="0" presId="urn:microsoft.com/office/officeart/2008/layout/LinedList"/>
    <dgm:cxn modelId="{B0C5EEE2-9C98-456A-A904-B1C27FB85263}" type="presParOf" srcId="{2884ACAC-C6CA-4157-8302-4AFE2361A9EA}" destId="{8615AAB7-3722-4A42-9CCB-AD57DBF1EEE4}" srcOrd="0" destOrd="0" presId="urn:microsoft.com/office/officeart/2008/layout/LinedList"/>
    <dgm:cxn modelId="{B1745F8D-B887-4F5C-A34B-34AF80580168}" type="presParOf" srcId="{2884ACAC-C6CA-4157-8302-4AFE2361A9EA}" destId="{D38EFC1E-115A-49F1-B0B4-C743A02FF17D}" srcOrd="1" destOrd="0" presId="urn:microsoft.com/office/officeart/2008/layout/LinedList"/>
    <dgm:cxn modelId="{D540C1C9-B7CE-46FE-A231-C66F487E73E3}" type="presParOf" srcId="{77808518-1F62-438F-A72E-24115E74E31F}" destId="{794EE2BE-3A22-4E4D-A050-C45D83C5F31D}" srcOrd="4" destOrd="0" presId="urn:microsoft.com/office/officeart/2008/layout/LinedList"/>
    <dgm:cxn modelId="{5A5F51B3-023F-4ACB-BC53-FE7A1546C277}" type="presParOf" srcId="{77808518-1F62-438F-A72E-24115E74E31F}" destId="{BC88EF44-AEFE-4E59-B567-443765441057}" srcOrd="5" destOrd="0" presId="urn:microsoft.com/office/officeart/2008/layout/LinedList"/>
    <dgm:cxn modelId="{F77C8554-ECC1-4F7E-B7DB-6690614F3655}" type="presParOf" srcId="{BC88EF44-AEFE-4E59-B567-443765441057}" destId="{9DD73E62-F356-421A-B9DE-6E174D9D6787}" srcOrd="0" destOrd="0" presId="urn:microsoft.com/office/officeart/2008/layout/LinedList"/>
    <dgm:cxn modelId="{D6726777-8FE2-4B79-B460-97E393866328}" type="presParOf" srcId="{BC88EF44-AEFE-4E59-B567-443765441057}" destId="{646BDF6D-EAA3-439D-93B7-C24EF10D2DD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D0FEDB1-B7ED-4991-99B5-22ED68C0EC20}"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407279AD-9206-44F8-B17F-E05273F8195D}">
      <dgm:prSet/>
      <dgm:spPr/>
      <dgm:t>
        <a:bodyPr/>
        <a:lstStyle/>
        <a:p>
          <a:r>
            <a:rPr lang="en-US"/>
            <a:t>• Laudon, K. C., &amp; Traver, C. G. (2021). E-Commerce: Business, Technology, Society.</a:t>
          </a:r>
        </a:p>
      </dgm:t>
    </dgm:pt>
    <dgm:pt modelId="{5FCBD5DF-8C7D-4F10-9E80-2071D65BCAF9}" type="parTrans" cxnId="{0F732859-8987-4775-A2B5-FE6B1854D7AD}">
      <dgm:prSet/>
      <dgm:spPr/>
      <dgm:t>
        <a:bodyPr/>
        <a:lstStyle/>
        <a:p>
          <a:endParaRPr lang="en-US"/>
        </a:p>
      </dgm:t>
    </dgm:pt>
    <dgm:pt modelId="{734542E3-057E-422F-886B-1D6928364EED}" type="sibTrans" cxnId="{0F732859-8987-4775-A2B5-FE6B1854D7AD}">
      <dgm:prSet/>
      <dgm:spPr/>
      <dgm:t>
        <a:bodyPr/>
        <a:lstStyle/>
        <a:p>
          <a:endParaRPr lang="en-US"/>
        </a:p>
      </dgm:t>
    </dgm:pt>
    <dgm:pt modelId="{70B53136-1550-4961-9CA4-53C947BF9318}">
      <dgm:prSet/>
      <dgm:spPr/>
      <dgm:t>
        <a:bodyPr/>
        <a:lstStyle/>
        <a:p>
          <a:r>
            <a:rPr lang="en-US"/>
            <a:t>• Turban, E., et al. (2018). Electronic Commerce 2018: A Managerial and Social Networks Perspective.</a:t>
          </a:r>
        </a:p>
      </dgm:t>
    </dgm:pt>
    <dgm:pt modelId="{F5D7F312-DC36-44A1-BE0F-0315A22C28B2}" type="parTrans" cxnId="{151D8245-D749-4605-88EE-8077B2936696}">
      <dgm:prSet/>
      <dgm:spPr/>
      <dgm:t>
        <a:bodyPr/>
        <a:lstStyle/>
        <a:p>
          <a:endParaRPr lang="en-US"/>
        </a:p>
      </dgm:t>
    </dgm:pt>
    <dgm:pt modelId="{F6C44C49-7242-4D57-AA94-D2107C91CDF7}" type="sibTrans" cxnId="{151D8245-D749-4605-88EE-8077B2936696}">
      <dgm:prSet/>
      <dgm:spPr/>
      <dgm:t>
        <a:bodyPr/>
        <a:lstStyle/>
        <a:p>
          <a:endParaRPr lang="en-US"/>
        </a:p>
      </dgm:t>
    </dgm:pt>
    <dgm:pt modelId="{797D415C-BBCF-4F0A-9CFC-BE785D798A43}">
      <dgm:prSet/>
      <dgm:spPr/>
      <dgm:t>
        <a:bodyPr/>
        <a:lstStyle/>
        <a:p>
          <a:r>
            <a:rPr lang="en-US"/>
            <a:t>• APJII (2023). Laporan Survei Internet Indonesia.</a:t>
          </a:r>
        </a:p>
      </dgm:t>
    </dgm:pt>
    <dgm:pt modelId="{AF907136-4570-4B69-90BC-233AB9176DE4}" type="parTrans" cxnId="{CB4038DE-C1A7-44FF-BD33-1B89D25F0F90}">
      <dgm:prSet/>
      <dgm:spPr/>
      <dgm:t>
        <a:bodyPr/>
        <a:lstStyle/>
        <a:p>
          <a:endParaRPr lang="en-US"/>
        </a:p>
      </dgm:t>
    </dgm:pt>
    <dgm:pt modelId="{8A431E66-0D0E-46A2-9F3A-1EA8E8837233}" type="sibTrans" cxnId="{CB4038DE-C1A7-44FF-BD33-1B89D25F0F90}">
      <dgm:prSet/>
      <dgm:spPr/>
      <dgm:t>
        <a:bodyPr/>
        <a:lstStyle/>
        <a:p>
          <a:endParaRPr lang="en-US"/>
        </a:p>
      </dgm:t>
    </dgm:pt>
    <dgm:pt modelId="{EF53598B-AA0A-4A9E-9169-62800DFDEBA1}">
      <dgm:prSet/>
      <dgm:spPr/>
      <dgm:t>
        <a:bodyPr/>
        <a:lstStyle/>
        <a:p>
          <a:r>
            <a:rPr lang="en-US"/>
            <a:t>• Kemenkominfo (2023). Statistik Perkembangan E-Commerce Nasional.</a:t>
          </a:r>
        </a:p>
      </dgm:t>
    </dgm:pt>
    <dgm:pt modelId="{BACF0C90-A67A-4F58-A90A-3EA3A4F90FEF}" type="parTrans" cxnId="{B651BB7B-A011-4454-A667-6F360BF36C8F}">
      <dgm:prSet/>
      <dgm:spPr/>
      <dgm:t>
        <a:bodyPr/>
        <a:lstStyle/>
        <a:p>
          <a:endParaRPr lang="en-US"/>
        </a:p>
      </dgm:t>
    </dgm:pt>
    <dgm:pt modelId="{6DBFAF72-8AFA-419C-8C14-85982B8DEA36}" type="sibTrans" cxnId="{B651BB7B-A011-4454-A667-6F360BF36C8F}">
      <dgm:prSet/>
      <dgm:spPr/>
      <dgm:t>
        <a:bodyPr/>
        <a:lstStyle/>
        <a:p>
          <a:endParaRPr lang="en-US"/>
        </a:p>
      </dgm:t>
    </dgm:pt>
    <dgm:pt modelId="{8971F98B-BB80-4FAA-BFC5-512C83200533}" type="pres">
      <dgm:prSet presAssocID="{6D0FEDB1-B7ED-4991-99B5-22ED68C0EC20}" presName="vert0" presStyleCnt="0">
        <dgm:presLayoutVars>
          <dgm:dir/>
          <dgm:animOne val="branch"/>
          <dgm:animLvl val="lvl"/>
        </dgm:presLayoutVars>
      </dgm:prSet>
      <dgm:spPr/>
    </dgm:pt>
    <dgm:pt modelId="{6A95B1DB-B7CB-4B41-A8CD-DF28615E8E5E}" type="pres">
      <dgm:prSet presAssocID="{407279AD-9206-44F8-B17F-E05273F8195D}" presName="thickLine" presStyleLbl="alignNode1" presStyleIdx="0" presStyleCnt="4"/>
      <dgm:spPr/>
    </dgm:pt>
    <dgm:pt modelId="{0E7E16F8-D777-454E-9F50-A1A7DB5F5C4F}" type="pres">
      <dgm:prSet presAssocID="{407279AD-9206-44F8-B17F-E05273F8195D}" presName="horz1" presStyleCnt="0"/>
      <dgm:spPr/>
    </dgm:pt>
    <dgm:pt modelId="{85D11DF7-44A5-4B8C-981E-8C958B02BA88}" type="pres">
      <dgm:prSet presAssocID="{407279AD-9206-44F8-B17F-E05273F8195D}" presName="tx1" presStyleLbl="revTx" presStyleIdx="0" presStyleCnt="4"/>
      <dgm:spPr/>
    </dgm:pt>
    <dgm:pt modelId="{DDF9DE82-EDBD-4A74-BE8F-6EA185E50E0E}" type="pres">
      <dgm:prSet presAssocID="{407279AD-9206-44F8-B17F-E05273F8195D}" presName="vert1" presStyleCnt="0"/>
      <dgm:spPr/>
    </dgm:pt>
    <dgm:pt modelId="{4610F5F1-4D99-4757-805D-D616AF9D8FC6}" type="pres">
      <dgm:prSet presAssocID="{70B53136-1550-4961-9CA4-53C947BF9318}" presName="thickLine" presStyleLbl="alignNode1" presStyleIdx="1" presStyleCnt="4"/>
      <dgm:spPr/>
    </dgm:pt>
    <dgm:pt modelId="{DA38B3A7-1573-485E-9F30-B59CAAE16161}" type="pres">
      <dgm:prSet presAssocID="{70B53136-1550-4961-9CA4-53C947BF9318}" presName="horz1" presStyleCnt="0"/>
      <dgm:spPr/>
    </dgm:pt>
    <dgm:pt modelId="{96E70DFC-0FBF-4CD5-A008-A9BF2FCED05F}" type="pres">
      <dgm:prSet presAssocID="{70B53136-1550-4961-9CA4-53C947BF9318}" presName="tx1" presStyleLbl="revTx" presStyleIdx="1" presStyleCnt="4"/>
      <dgm:spPr/>
    </dgm:pt>
    <dgm:pt modelId="{45A79B4B-1E8D-4B51-8856-82EA3FEC1A58}" type="pres">
      <dgm:prSet presAssocID="{70B53136-1550-4961-9CA4-53C947BF9318}" presName="vert1" presStyleCnt="0"/>
      <dgm:spPr/>
    </dgm:pt>
    <dgm:pt modelId="{26981ADC-C16F-4120-B268-2246E57ADDEA}" type="pres">
      <dgm:prSet presAssocID="{797D415C-BBCF-4F0A-9CFC-BE785D798A43}" presName="thickLine" presStyleLbl="alignNode1" presStyleIdx="2" presStyleCnt="4"/>
      <dgm:spPr/>
    </dgm:pt>
    <dgm:pt modelId="{87DCF9D6-640F-4711-9E55-2949B2654491}" type="pres">
      <dgm:prSet presAssocID="{797D415C-BBCF-4F0A-9CFC-BE785D798A43}" presName="horz1" presStyleCnt="0"/>
      <dgm:spPr/>
    </dgm:pt>
    <dgm:pt modelId="{BDBCEAD5-1C72-451C-9A20-539C815C45BF}" type="pres">
      <dgm:prSet presAssocID="{797D415C-BBCF-4F0A-9CFC-BE785D798A43}" presName="tx1" presStyleLbl="revTx" presStyleIdx="2" presStyleCnt="4"/>
      <dgm:spPr/>
    </dgm:pt>
    <dgm:pt modelId="{F44A1FD7-EEDD-4AEE-A030-E511CFA0D791}" type="pres">
      <dgm:prSet presAssocID="{797D415C-BBCF-4F0A-9CFC-BE785D798A43}" presName="vert1" presStyleCnt="0"/>
      <dgm:spPr/>
    </dgm:pt>
    <dgm:pt modelId="{9AE681E7-0028-4C35-9E0B-4CACC7341E5B}" type="pres">
      <dgm:prSet presAssocID="{EF53598B-AA0A-4A9E-9169-62800DFDEBA1}" presName="thickLine" presStyleLbl="alignNode1" presStyleIdx="3" presStyleCnt="4"/>
      <dgm:spPr/>
    </dgm:pt>
    <dgm:pt modelId="{2B6C1D3F-AF6C-4D3D-B409-F5C1425E005F}" type="pres">
      <dgm:prSet presAssocID="{EF53598B-AA0A-4A9E-9169-62800DFDEBA1}" presName="horz1" presStyleCnt="0"/>
      <dgm:spPr/>
    </dgm:pt>
    <dgm:pt modelId="{23AFEDC2-6194-4D7F-BD42-9ED91297BEAE}" type="pres">
      <dgm:prSet presAssocID="{EF53598B-AA0A-4A9E-9169-62800DFDEBA1}" presName="tx1" presStyleLbl="revTx" presStyleIdx="3" presStyleCnt="4"/>
      <dgm:spPr/>
    </dgm:pt>
    <dgm:pt modelId="{E082E6E9-B342-4B0F-AC5D-D39385CE66B8}" type="pres">
      <dgm:prSet presAssocID="{EF53598B-AA0A-4A9E-9169-62800DFDEBA1}" presName="vert1" presStyleCnt="0"/>
      <dgm:spPr/>
    </dgm:pt>
  </dgm:ptLst>
  <dgm:cxnLst>
    <dgm:cxn modelId="{3EDA691D-FDA5-40CB-ACEC-56526AE337FA}" type="presOf" srcId="{797D415C-BBCF-4F0A-9CFC-BE785D798A43}" destId="{BDBCEAD5-1C72-451C-9A20-539C815C45BF}" srcOrd="0" destOrd="0" presId="urn:microsoft.com/office/officeart/2008/layout/LinedList"/>
    <dgm:cxn modelId="{B223EB43-0D06-4A5B-A864-5B0962354E5E}" type="presOf" srcId="{407279AD-9206-44F8-B17F-E05273F8195D}" destId="{85D11DF7-44A5-4B8C-981E-8C958B02BA88}" srcOrd="0" destOrd="0" presId="urn:microsoft.com/office/officeart/2008/layout/LinedList"/>
    <dgm:cxn modelId="{151D8245-D749-4605-88EE-8077B2936696}" srcId="{6D0FEDB1-B7ED-4991-99B5-22ED68C0EC20}" destId="{70B53136-1550-4961-9CA4-53C947BF9318}" srcOrd="1" destOrd="0" parTransId="{F5D7F312-DC36-44A1-BE0F-0315A22C28B2}" sibTransId="{F6C44C49-7242-4D57-AA94-D2107C91CDF7}"/>
    <dgm:cxn modelId="{0F732859-8987-4775-A2B5-FE6B1854D7AD}" srcId="{6D0FEDB1-B7ED-4991-99B5-22ED68C0EC20}" destId="{407279AD-9206-44F8-B17F-E05273F8195D}" srcOrd="0" destOrd="0" parTransId="{5FCBD5DF-8C7D-4F10-9E80-2071D65BCAF9}" sibTransId="{734542E3-057E-422F-886B-1D6928364EED}"/>
    <dgm:cxn modelId="{B651BB7B-A011-4454-A667-6F360BF36C8F}" srcId="{6D0FEDB1-B7ED-4991-99B5-22ED68C0EC20}" destId="{EF53598B-AA0A-4A9E-9169-62800DFDEBA1}" srcOrd="3" destOrd="0" parTransId="{BACF0C90-A67A-4F58-A90A-3EA3A4F90FEF}" sibTransId="{6DBFAF72-8AFA-419C-8C14-85982B8DEA36}"/>
    <dgm:cxn modelId="{0FE021AD-4C70-4014-BA4C-692275B23BA1}" type="presOf" srcId="{70B53136-1550-4961-9CA4-53C947BF9318}" destId="{96E70DFC-0FBF-4CD5-A008-A9BF2FCED05F}" srcOrd="0" destOrd="0" presId="urn:microsoft.com/office/officeart/2008/layout/LinedList"/>
    <dgm:cxn modelId="{CB4038DE-C1A7-44FF-BD33-1B89D25F0F90}" srcId="{6D0FEDB1-B7ED-4991-99B5-22ED68C0EC20}" destId="{797D415C-BBCF-4F0A-9CFC-BE785D798A43}" srcOrd="2" destOrd="0" parTransId="{AF907136-4570-4B69-90BC-233AB9176DE4}" sibTransId="{8A431E66-0D0E-46A2-9F3A-1EA8E8837233}"/>
    <dgm:cxn modelId="{32565CDF-49C7-4C99-9307-288A6422724C}" type="presOf" srcId="{6D0FEDB1-B7ED-4991-99B5-22ED68C0EC20}" destId="{8971F98B-BB80-4FAA-BFC5-512C83200533}" srcOrd="0" destOrd="0" presId="urn:microsoft.com/office/officeart/2008/layout/LinedList"/>
    <dgm:cxn modelId="{332DB8F9-885D-4814-967A-2815AFF53940}" type="presOf" srcId="{EF53598B-AA0A-4A9E-9169-62800DFDEBA1}" destId="{23AFEDC2-6194-4D7F-BD42-9ED91297BEAE}" srcOrd="0" destOrd="0" presId="urn:microsoft.com/office/officeart/2008/layout/LinedList"/>
    <dgm:cxn modelId="{95E2C312-70D9-4269-A680-BFF68722CC35}" type="presParOf" srcId="{8971F98B-BB80-4FAA-BFC5-512C83200533}" destId="{6A95B1DB-B7CB-4B41-A8CD-DF28615E8E5E}" srcOrd="0" destOrd="0" presId="urn:microsoft.com/office/officeart/2008/layout/LinedList"/>
    <dgm:cxn modelId="{083CF50F-6E98-4074-881E-AE267EBCC993}" type="presParOf" srcId="{8971F98B-BB80-4FAA-BFC5-512C83200533}" destId="{0E7E16F8-D777-454E-9F50-A1A7DB5F5C4F}" srcOrd="1" destOrd="0" presId="urn:microsoft.com/office/officeart/2008/layout/LinedList"/>
    <dgm:cxn modelId="{0519CF0B-E0DA-4EEA-8781-589771794EEA}" type="presParOf" srcId="{0E7E16F8-D777-454E-9F50-A1A7DB5F5C4F}" destId="{85D11DF7-44A5-4B8C-981E-8C958B02BA88}" srcOrd="0" destOrd="0" presId="urn:microsoft.com/office/officeart/2008/layout/LinedList"/>
    <dgm:cxn modelId="{1BEF6319-A185-4937-A713-56C90C82547C}" type="presParOf" srcId="{0E7E16F8-D777-454E-9F50-A1A7DB5F5C4F}" destId="{DDF9DE82-EDBD-4A74-BE8F-6EA185E50E0E}" srcOrd="1" destOrd="0" presId="urn:microsoft.com/office/officeart/2008/layout/LinedList"/>
    <dgm:cxn modelId="{37C38A7C-3E44-4CF1-840E-7196918D8BB5}" type="presParOf" srcId="{8971F98B-BB80-4FAA-BFC5-512C83200533}" destId="{4610F5F1-4D99-4757-805D-D616AF9D8FC6}" srcOrd="2" destOrd="0" presId="urn:microsoft.com/office/officeart/2008/layout/LinedList"/>
    <dgm:cxn modelId="{77660E07-C87B-4C41-92AB-E231D75BE7DC}" type="presParOf" srcId="{8971F98B-BB80-4FAA-BFC5-512C83200533}" destId="{DA38B3A7-1573-485E-9F30-B59CAAE16161}" srcOrd="3" destOrd="0" presId="urn:microsoft.com/office/officeart/2008/layout/LinedList"/>
    <dgm:cxn modelId="{1530BE8B-1958-46AC-B2CE-DE3447827073}" type="presParOf" srcId="{DA38B3A7-1573-485E-9F30-B59CAAE16161}" destId="{96E70DFC-0FBF-4CD5-A008-A9BF2FCED05F}" srcOrd="0" destOrd="0" presId="urn:microsoft.com/office/officeart/2008/layout/LinedList"/>
    <dgm:cxn modelId="{45355142-9EDB-4E12-A206-63191376D399}" type="presParOf" srcId="{DA38B3A7-1573-485E-9F30-B59CAAE16161}" destId="{45A79B4B-1E8D-4B51-8856-82EA3FEC1A58}" srcOrd="1" destOrd="0" presId="urn:microsoft.com/office/officeart/2008/layout/LinedList"/>
    <dgm:cxn modelId="{00456C64-7FD3-4802-AF26-E9DF83119B5D}" type="presParOf" srcId="{8971F98B-BB80-4FAA-BFC5-512C83200533}" destId="{26981ADC-C16F-4120-B268-2246E57ADDEA}" srcOrd="4" destOrd="0" presId="urn:microsoft.com/office/officeart/2008/layout/LinedList"/>
    <dgm:cxn modelId="{09E4F0F1-E24B-45AB-8ED3-2487AABDB941}" type="presParOf" srcId="{8971F98B-BB80-4FAA-BFC5-512C83200533}" destId="{87DCF9D6-640F-4711-9E55-2949B2654491}" srcOrd="5" destOrd="0" presId="urn:microsoft.com/office/officeart/2008/layout/LinedList"/>
    <dgm:cxn modelId="{5C1671CE-AFB1-4028-A09B-222B4DED6B32}" type="presParOf" srcId="{87DCF9D6-640F-4711-9E55-2949B2654491}" destId="{BDBCEAD5-1C72-451C-9A20-539C815C45BF}" srcOrd="0" destOrd="0" presId="urn:microsoft.com/office/officeart/2008/layout/LinedList"/>
    <dgm:cxn modelId="{EBBE4DBE-F14E-472A-A924-DC6837F5E348}" type="presParOf" srcId="{87DCF9D6-640F-4711-9E55-2949B2654491}" destId="{F44A1FD7-EEDD-4AEE-A030-E511CFA0D791}" srcOrd="1" destOrd="0" presId="urn:microsoft.com/office/officeart/2008/layout/LinedList"/>
    <dgm:cxn modelId="{577A3336-BCD5-42A2-B7A3-2367D179F17C}" type="presParOf" srcId="{8971F98B-BB80-4FAA-BFC5-512C83200533}" destId="{9AE681E7-0028-4C35-9E0B-4CACC7341E5B}" srcOrd="6" destOrd="0" presId="urn:microsoft.com/office/officeart/2008/layout/LinedList"/>
    <dgm:cxn modelId="{3675D4D5-30A9-4062-B0B0-5A869A3C0F47}" type="presParOf" srcId="{8971F98B-BB80-4FAA-BFC5-512C83200533}" destId="{2B6C1D3F-AF6C-4D3D-B409-F5C1425E005F}" srcOrd="7" destOrd="0" presId="urn:microsoft.com/office/officeart/2008/layout/LinedList"/>
    <dgm:cxn modelId="{FA48BDA9-3267-4DB1-8A7A-A653AFAAB09F}" type="presParOf" srcId="{2B6C1D3F-AF6C-4D3D-B409-F5C1425E005F}" destId="{23AFEDC2-6194-4D7F-BD42-9ED91297BEAE}" srcOrd="0" destOrd="0" presId="urn:microsoft.com/office/officeart/2008/layout/LinedList"/>
    <dgm:cxn modelId="{2CA0A960-66F0-45DC-A7DE-B541559BF53E}" type="presParOf" srcId="{2B6C1D3F-AF6C-4D3D-B409-F5C1425E005F}" destId="{E082E6E9-B342-4B0F-AC5D-D39385CE66B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294D3F-69A1-42CA-B65F-C196BED02C28}"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28F27191-F508-4640-828A-CDC0765F2E09}">
      <dgm:prSet/>
      <dgm:spPr/>
      <dgm:t>
        <a:bodyPr/>
        <a:lstStyle/>
        <a:p>
          <a:r>
            <a:rPr lang="en-US"/>
            <a:t>Internet merupakan fondasi utama bagi pertumbuhan e-commerce. Perkembangan jaringan global ini telah mengubah cara bisnis dan konsumen berinteraksi.</a:t>
          </a:r>
        </a:p>
      </dgm:t>
    </dgm:pt>
    <dgm:pt modelId="{6112399C-DF8A-4E39-B206-2D2B566081D2}" type="parTrans" cxnId="{93E5B73E-5EE3-47CE-9113-47BF956BB3E4}">
      <dgm:prSet/>
      <dgm:spPr/>
      <dgm:t>
        <a:bodyPr/>
        <a:lstStyle/>
        <a:p>
          <a:endParaRPr lang="en-US"/>
        </a:p>
      </dgm:t>
    </dgm:pt>
    <dgm:pt modelId="{70917071-74BC-461F-851C-5E664C68ADCE}" type="sibTrans" cxnId="{93E5B73E-5EE3-47CE-9113-47BF956BB3E4}">
      <dgm:prSet/>
      <dgm:spPr/>
      <dgm:t>
        <a:bodyPr/>
        <a:lstStyle/>
        <a:p>
          <a:endParaRPr lang="en-US"/>
        </a:p>
      </dgm:t>
    </dgm:pt>
    <dgm:pt modelId="{052EC279-06ED-4708-9FEB-FD8EA5634D90}">
      <dgm:prSet/>
      <dgm:spPr/>
      <dgm:t>
        <a:bodyPr/>
        <a:lstStyle/>
        <a:p>
          <a:r>
            <a:rPr lang="en-US"/>
            <a:t>Selain itu, perangkat seperti komputer dan mobile phone menjadi alat utama untuk mengakses platform e-commerce.</a:t>
          </a:r>
        </a:p>
      </dgm:t>
    </dgm:pt>
    <dgm:pt modelId="{A4F4296A-4444-4982-B93C-C46794A8AEDA}" type="parTrans" cxnId="{7EDF5248-EF0E-4BD9-B91C-B17E993B79DE}">
      <dgm:prSet/>
      <dgm:spPr/>
      <dgm:t>
        <a:bodyPr/>
        <a:lstStyle/>
        <a:p>
          <a:endParaRPr lang="en-US"/>
        </a:p>
      </dgm:t>
    </dgm:pt>
    <dgm:pt modelId="{A209AB47-AB0E-4535-AC22-7BFAF04E03A8}" type="sibTrans" cxnId="{7EDF5248-EF0E-4BD9-B91C-B17E993B79DE}">
      <dgm:prSet/>
      <dgm:spPr/>
      <dgm:t>
        <a:bodyPr/>
        <a:lstStyle/>
        <a:p>
          <a:endParaRPr lang="en-US"/>
        </a:p>
      </dgm:t>
    </dgm:pt>
    <dgm:pt modelId="{CFE54074-1370-4416-8DC0-73E8E36A7525}" type="pres">
      <dgm:prSet presAssocID="{67294D3F-69A1-42CA-B65F-C196BED02C28}" presName="vert0" presStyleCnt="0">
        <dgm:presLayoutVars>
          <dgm:dir/>
          <dgm:animOne val="branch"/>
          <dgm:animLvl val="lvl"/>
        </dgm:presLayoutVars>
      </dgm:prSet>
      <dgm:spPr/>
    </dgm:pt>
    <dgm:pt modelId="{510B82AB-DD2A-4880-BF9A-D104264593B7}" type="pres">
      <dgm:prSet presAssocID="{28F27191-F508-4640-828A-CDC0765F2E09}" presName="thickLine" presStyleLbl="alignNode1" presStyleIdx="0" presStyleCnt="2"/>
      <dgm:spPr/>
    </dgm:pt>
    <dgm:pt modelId="{39CF93B6-A137-4099-BFC0-84E7F752C107}" type="pres">
      <dgm:prSet presAssocID="{28F27191-F508-4640-828A-CDC0765F2E09}" presName="horz1" presStyleCnt="0"/>
      <dgm:spPr/>
    </dgm:pt>
    <dgm:pt modelId="{764C8CA1-01EB-43CF-9748-64B53A3AE788}" type="pres">
      <dgm:prSet presAssocID="{28F27191-F508-4640-828A-CDC0765F2E09}" presName="tx1" presStyleLbl="revTx" presStyleIdx="0" presStyleCnt="2"/>
      <dgm:spPr/>
    </dgm:pt>
    <dgm:pt modelId="{F454FCB8-1400-45F1-8053-5E4E9FC4E76A}" type="pres">
      <dgm:prSet presAssocID="{28F27191-F508-4640-828A-CDC0765F2E09}" presName="vert1" presStyleCnt="0"/>
      <dgm:spPr/>
    </dgm:pt>
    <dgm:pt modelId="{6C00AEE6-0B99-4B66-A357-D13E56D91F96}" type="pres">
      <dgm:prSet presAssocID="{052EC279-06ED-4708-9FEB-FD8EA5634D90}" presName="thickLine" presStyleLbl="alignNode1" presStyleIdx="1" presStyleCnt="2"/>
      <dgm:spPr/>
    </dgm:pt>
    <dgm:pt modelId="{CEAF9A43-804F-4801-8454-0D00A633BB0B}" type="pres">
      <dgm:prSet presAssocID="{052EC279-06ED-4708-9FEB-FD8EA5634D90}" presName="horz1" presStyleCnt="0"/>
      <dgm:spPr/>
    </dgm:pt>
    <dgm:pt modelId="{4C3B865A-627B-49EA-986C-14EFDE110CEF}" type="pres">
      <dgm:prSet presAssocID="{052EC279-06ED-4708-9FEB-FD8EA5634D90}" presName="tx1" presStyleLbl="revTx" presStyleIdx="1" presStyleCnt="2"/>
      <dgm:spPr/>
    </dgm:pt>
    <dgm:pt modelId="{116949D8-A9F7-41CF-9A82-E831F0C10CFF}" type="pres">
      <dgm:prSet presAssocID="{052EC279-06ED-4708-9FEB-FD8EA5634D90}" presName="vert1" presStyleCnt="0"/>
      <dgm:spPr/>
    </dgm:pt>
  </dgm:ptLst>
  <dgm:cxnLst>
    <dgm:cxn modelId="{C1247926-B5C4-4B0A-96EB-3B0127E2152D}" type="presOf" srcId="{28F27191-F508-4640-828A-CDC0765F2E09}" destId="{764C8CA1-01EB-43CF-9748-64B53A3AE788}" srcOrd="0" destOrd="0" presId="urn:microsoft.com/office/officeart/2008/layout/LinedList"/>
    <dgm:cxn modelId="{93E5B73E-5EE3-47CE-9113-47BF956BB3E4}" srcId="{67294D3F-69A1-42CA-B65F-C196BED02C28}" destId="{28F27191-F508-4640-828A-CDC0765F2E09}" srcOrd="0" destOrd="0" parTransId="{6112399C-DF8A-4E39-B206-2D2B566081D2}" sibTransId="{70917071-74BC-461F-851C-5E664C68ADCE}"/>
    <dgm:cxn modelId="{10DF0542-3E17-4428-901C-D4D80BBFA155}" type="presOf" srcId="{67294D3F-69A1-42CA-B65F-C196BED02C28}" destId="{CFE54074-1370-4416-8DC0-73E8E36A7525}" srcOrd="0" destOrd="0" presId="urn:microsoft.com/office/officeart/2008/layout/LinedList"/>
    <dgm:cxn modelId="{7EDF5248-EF0E-4BD9-B91C-B17E993B79DE}" srcId="{67294D3F-69A1-42CA-B65F-C196BED02C28}" destId="{052EC279-06ED-4708-9FEB-FD8EA5634D90}" srcOrd="1" destOrd="0" parTransId="{A4F4296A-4444-4982-B93C-C46794A8AEDA}" sibTransId="{A209AB47-AB0E-4535-AC22-7BFAF04E03A8}"/>
    <dgm:cxn modelId="{A1B780A2-2523-491B-8A78-79561122A786}" type="presOf" srcId="{052EC279-06ED-4708-9FEB-FD8EA5634D90}" destId="{4C3B865A-627B-49EA-986C-14EFDE110CEF}" srcOrd="0" destOrd="0" presId="urn:microsoft.com/office/officeart/2008/layout/LinedList"/>
    <dgm:cxn modelId="{4F060904-937B-45B7-8096-1E087483967D}" type="presParOf" srcId="{CFE54074-1370-4416-8DC0-73E8E36A7525}" destId="{510B82AB-DD2A-4880-BF9A-D104264593B7}" srcOrd="0" destOrd="0" presId="urn:microsoft.com/office/officeart/2008/layout/LinedList"/>
    <dgm:cxn modelId="{61D7DE82-5C57-4CE0-B3DB-8E1D58816BC4}" type="presParOf" srcId="{CFE54074-1370-4416-8DC0-73E8E36A7525}" destId="{39CF93B6-A137-4099-BFC0-84E7F752C107}" srcOrd="1" destOrd="0" presId="urn:microsoft.com/office/officeart/2008/layout/LinedList"/>
    <dgm:cxn modelId="{2B67309B-BF3E-40C5-90D0-17CA4C8F112F}" type="presParOf" srcId="{39CF93B6-A137-4099-BFC0-84E7F752C107}" destId="{764C8CA1-01EB-43CF-9748-64B53A3AE788}" srcOrd="0" destOrd="0" presId="urn:microsoft.com/office/officeart/2008/layout/LinedList"/>
    <dgm:cxn modelId="{24C0F793-38B1-4319-B8D6-E02B81F8748A}" type="presParOf" srcId="{39CF93B6-A137-4099-BFC0-84E7F752C107}" destId="{F454FCB8-1400-45F1-8053-5E4E9FC4E76A}" srcOrd="1" destOrd="0" presId="urn:microsoft.com/office/officeart/2008/layout/LinedList"/>
    <dgm:cxn modelId="{580B8666-9642-408B-BEA9-D18090D10A09}" type="presParOf" srcId="{CFE54074-1370-4416-8DC0-73E8E36A7525}" destId="{6C00AEE6-0B99-4B66-A357-D13E56D91F96}" srcOrd="2" destOrd="0" presId="urn:microsoft.com/office/officeart/2008/layout/LinedList"/>
    <dgm:cxn modelId="{58ED2F46-6766-4E79-9D9D-9AD258669021}" type="presParOf" srcId="{CFE54074-1370-4416-8DC0-73E8E36A7525}" destId="{CEAF9A43-804F-4801-8454-0D00A633BB0B}" srcOrd="3" destOrd="0" presId="urn:microsoft.com/office/officeart/2008/layout/LinedList"/>
    <dgm:cxn modelId="{D3DB12E7-F3CF-4B87-B23C-34B8145434E4}" type="presParOf" srcId="{CEAF9A43-804F-4801-8454-0D00A633BB0B}" destId="{4C3B865A-627B-49EA-986C-14EFDE110CEF}" srcOrd="0" destOrd="0" presId="urn:microsoft.com/office/officeart/2008/layout/LinedList"/>
    <dgm:cxn modelId="{51E1F60B-65D9-4532-9FD5-311F800EF28A}" type="presParOf" srcId="{CEAF9A43-804F-4801-8454-0D00A633BB0B}" destId="{116949D8-A9F7-41CF-9A82-E831F0C10CF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812C24-44B8-405D-BF06-36FC3C4AC0DF}"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4F51594A-9CE3-499F-AACB-2FD55DE8FF16}">
      <dgm:prSet/>
      <dgm:spPr/>
      <dgm:t>
        <a:bodyPr/>
        <a:lstStyle/>
        <a:p>
          <a:r>
            <a:rPr lang="en-US"/>
            <a:t>Internet adalah jaringan global yang menghubungkan jutaan komputer di seluruh dunia untuk bertukar data dan informasi.</a:t>
          </a:r>
        </a:p>
      </dgm:t>
    </dgm:pt>
    <dgm:pt modelId="{5BFA9BF6-A3DA-4755-BA22-328190530E63}" type="parTrans" cxnId="{778045E9-327F-4177-896F-08D51E07C07D}">
      <dgm:prSet/>
      <dgm:spPr/>
      <dgm:t>
        <a:bodyPr/>
        <a:lstStyle/>
        <a:p>
          <a:endParaRPr lang="en-US"/>
        </a:p>
      </dgm:t>
    </dgm:pt>
    <dgm:pt modelId="{B8AB722C-6708-4720-B4A1-0C688716D746}" type="sibTrans" cxnId="{778045E9-327F-4177-896F-08D51E07C07D}">
      <dgm:prSet/>
      <dgm:spPr/>
      <dgm:t>
        <a:bodyPr/>
        <a:lstStyle/>
        <a:p>
          <a:endParaRPr lang="en-US"/>
        </a:p>
      </dgm:t>
    </dgm:pt>
    <dgm:pt modelId="{957BD478-82A3-4AB0-BB8C-CFF95085C68A}">
      <dgm:prSet/>
      <dgm:spPr/>
      <dgm:t>
        <a:bodyPr/>
        <a:lstStyle/>
        <a:p>
          <a:r>
            <a:rPr lang="en-US"/>
            <a:t>Dalam konteks e-commerce, internet menjadi media utama untuk transaksi elektronik, komunikasi bisnis, dan pemasaran digital.</a:t>
          </a:r>
        </a:p>
      </dgm:t>
    </dgm:pt>
    <dgm:pt modelId="{4FCBF6D9-2720-433F-BCAF-F2B51BEA7423}" type="parTrans" cxnId="{9B0AA302-8272-41C1-A7B4-E799AE44F5E6}">
      <dgm:prSet/>
      <dgm:spPr/>
      <dgm:t>
        <a:bodyPr/>
        <a:lstStyle/>
        <a:p>
          <a:endParaRPr lang="en-US"/>
        </a:p>
      </dgm:t>
    </dgm:pt>
    <dgm:pt modelId="{DBE3F861-0DDF-4495-8DF1-9F6294022392}" type="sibTrans" cxnId="{9B0AA302-8272-41C1-A7B4-E799AE44F5E6}">
      <dgm:prSet/>
      <dgm:spPr/>
      <dgm:t>
        <a:bodyPr/>
        <a:lstStyle/>
        <a:p>
          <a:endParaRPr lang="en-US"/>
        </a:p>
      </dgm:t>
    </dgm:pt>
    <dgm:pt modelId="{7CDC7D9A-9145-453C-B7F4-B25CF44762E0}" type="pres">
      <dgm:prSet presAssocID="{DD812C24-44B8-405D-BF06-36FC3C4AC0DF}" presName="vert0" presStyleCnt="0">
        <dgm:presLayoutVars>
          <dgm:dir/>
          <dgm:animOne val="branch"/>
          <dgm:animLvl val="lvl"/>
        </dgm:presLayoutVars>
      </dgm:prSet>
      <dgm:spPr/>
    </dgm:pt>
    <dgm:pt modelId="{1E970D8F-7B7F-4A9F-8833-E9966C429E44}" type="pres">
      <dgm:prSet presAssocID="{4F51594A-9CE3-499F-AACB-2FD55DE8FF16}" presName="thickLine" presStyleLbl="alignNode1" presStyleIdx="0" presStyleCnt="2"/>
      <dgm:spPr/>
    </dgm:pt>
    <dgm:pt modelId="{58FDF180-158C-4E47-918A-54F2C13EFE0C}" type="pres">
      <dgm:prSet presAssocID="{4F51594A-9CE3-499F-AACB-2FD55DE8FF16}" presName="horz1" presStyleCnt="0"/>
      <dgm:spPr/>
    </dgm:pt>
    <dgm:pt modelId="{488765B9-77CD-4580-883E-41DDB83C2BC9}" type="pres">
      <dgm:prSet presAssocID="{4F51594A-9CE3-499F-AACB-2FD55DE8FF16}" presName="tx1" presStyleLbl="revTx" presStyleIdx="0" presStyleCnt="2"/>
      <dgm:spPr/>
    </dgm:pt>
    <dgm:pt modelId="{F4F85C7E-C250-4755-87FC-BDFF7625A8E9}" type="pres">
      <dgm:prSet presAssocID="{4F51594A-9CE3-499F-AACB-2FD55DE8FF16}" presName="vert1" presStyleCnt="0"/>
      <dgm:spPr/>
    </dgm:pt>
    <dgm:pt modelId="{365347C7-DE1B-4C0C-BF35-FD6A2C03C3A3}" type="pres">
      <dgm:prSet presAssocID="{957BD478-82A3-4AB0-BB8C-CFF95085C68A}" presName="thickLine" presStyleLbl="alignNode1" presStyleIdx="1" presStyleCnt="2"/>
      <dgm:spPr/>
    </dgm:pt>
    <dgm:pt modelId="{460306E5-11B4-402C-91DC-09823C838BC3}" type="pres">
      <dgm:prSet presAssocID="{957BD478-82A3-4AB0-BB8C-CFF95085C68A}" presName="horz1" presStyleCnt="0"/>
      <dgm:spPr/>
    </dgm:pt>
    <dgm:pt modelId="{AF573FEE-821A-4BC9-8A90-6E115612CAC6}" type="pres">
      <dgm:prSet presAssocID="{957BD478-82A3-4AB0-BB8C-CFF95085C68A}" presName="tx1" presStyleLbl="revTx" presStyleIdx="1" presStyleCnt="2"/>
      <dgm:spPr/>
    </dgm:pt>
    <dgm:pt modelId="{E0EF5A1F-74BF-447A-9F59-64A9BF1707C3}" type="pres">
      <dgm:prSet presAssocID="{957BD478-82A3-4AB0-BB8C-CFF95085C68A}" presName="vert1" presStyleCnt="0"/>
      <dgm:spPr/>
    </dgm:pt>
  </dgm:ptLst>
  <dgm:cxnLst>
    <dgm:cxn modelId="{9B0AA302-8272-41C1-A7B4-E799AE44F5E6}" srcId="{DD812C24-44B8-405D-BF06-36FC3C4AC0DF}" destId="{957BD478-82A3-4AB0-BB8C-CFF95085C68A}" srcOrd="1" destOrd="0" parTransId="{4FCBF6D9-2720-433F-BCAF-F2B51BEA7423}" sibTransId="{DBE3F861-0DDF-4495-8DF1-9F6294022392}"/>
    <dgm:cxn modelId="{8F4F7880-C011-41CD-94BC-D132C49D9269}" type="presOf" srcId="{DD812C24-44B8-405D-BF06-36FC3C4AC0DF}" destId="{7CDC7D9A-9145-453C-B7F4-B25CF44762E0}" srcOrd="0" destOrd="0" presId="urn:microsoft.com/office/officeart/2008/layout/LinedList"/>
    <dgm:cxn modelId="{EF4688A6-B158-4F83-A628-2FC6528D5D17}" type="presOf" srcId="{957BD478-82A3-4AB0-BB8C-CFF95085C68A}" destId="{AF573FEE-821A-4BC9-8A90-6E115612CAC6}" srcOrd="0" destOrd="0" presId="urn:microsoft.com/office/officeart/2008/layout/LinedList"/>
    <dgm:cxn modelId="{778045E9-327F-4177-896F-08D51E07C07D}" srcId="{DD812C24-44B8-405D-BF06-36FC3C4AC0DF}" destId="{4F51594A-9CE3-499F-AACB-2FD55DE8FF16}" srcOrd="0" destOrd="0" parTransId="{5BFA9BF6-A3DA-4755-BA22-328190530E63}" sibTransId="{B8AB722C-6708-4720-B4A1-0C688716D746}"/>
    <dgm:cxn modelId="{A79543F9-0484-4232-84C2-883973863472}" type="presOf" srcId="{4F51594A-9CE3-499F-AACB-2FD55DE8FF16}" destId="{488765B9-77CD-4580-883E-41DDB83C2BC9}" srcOrd="0" destOrd="0" presId="urn:microsoft.com/office/officeart/2008/layout/LinedList"/>
    <dgm:cxn modelId="{912789D8-8C6E-46F3-894E-CD433B8DAABD}" type="presParOf" srcId="{7CDC7D9A-9145-453C-B7F4-B25CF44762E0}" destId="{1E970D8F-7B7F-4A9F-8833-E9966C429E44}" srcOrd="0" destOrd="0" presId="urn:microsoft.com/office/officeart/2008/layout/LinedList"/>
    <dgm:cxn modelId="{26C4BEC3-79D4-4919-9DBD-49E0D108A1BD}" type="presParOf" srcId="{7CDC7D9A-9145-453C-B7F4-B25CF44762E0}" destId="{58FDF180-158C-4E47-918A-54F2C13EFE0C}" srcOrd="1" destOrd="0" presId="urn:microsoft.com/office/officeart/2008/layout/LinedList"/>
    <dgm:cxn modelId="{2B51AB42-3004-4024-956F-138102727834}" type="presParOf" srcId="{58FDF180-158C-4E47-918A-54F2C13EFE0C}" destId="{488765B9-77CD-4580-883E-41DDB83C2BC9}" srcOrd="0" destOrd="0" presId="urn:microsoft.com/office/officeart/2008/layout/LinedList"/>
    <dgm:cxn modelId="{0D815411-2C4B-415D-82B6-48948C3B5904}" type="presParOf" srcId="{58FDF180-158C-4E47-918A-54F2C13EFE0C}" destId="{F4F85C7E-C250-4755-87FC-BDFF7625A8E9}" srcOrd="1" destOrd="0" presId="urn:microsoft.com/office/officeart/2008/layout/LinedList"/>
    <dgm:cxn modelId="{DE47E5AC-2AA0-4090-A5CC-6FDED84E1248}" type="presParOf" srcId="{7CDC7D9A-9145-453C-B7F4-B25CF44762E0}" destId="{365347C7-DE1B-4C0C-BF35-FD6A2C03C3A3}" srcOrd="2" destOrd="0" presId="urn:microsoft.com/office/officeart/2008/layout/LinedList"/>
    <dgm:cxn modelId="{3BDD3223-448C-4F14-80E5-9A6AD20D1975}" type="presParOf" srcId="{7CDC7D9A-9145-453C-B7F4-B25CF44762E0}" destId="{460306E5-11B4-402C-91DC-09823C838BC3}" srcOrd="3" destOrd="0" presId="urn:microsoft.com/office/officeart/2008/layout/LinedList"/>
    <dgm:cxn modelId="{202B94B4-CE5E-4290-B84A-D78EA82C99BD}" type="presParOf" srcId="{460306E5-11B4-402C-91DC-09823C838BC3}" destId="{AF573FEE-821A-4BC9-8A90-6E115612CAC6}" srcOrd="0" destOrd="0" presId="urn:microsoft.com/office/officeart/2008/layout/LinedList"/>
    <dgm:cxn modelId="{FB389210-2241-4666-9950-95DDA2DD68C3}" type="presParOf" srcId="{460306E5-11B4-402C-91DC-09823C838BC3}" destId="{E0EF5A1F-74BF-447A-9F59-64A9BF1707C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23D4BB-6901-4EE1-B3B3-09F05DD9C4D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ACE2B683-517F-4FAD-8D63-0BEEB242FA12}">
      <dgm:prSet/>
      <dgm:spPr/>
      <dgm:t>
        <a:bodyPr/>
        <a:lstStyle/>
        <a:p>
          <a:r>
            <a:rPr lang="en-US"/>
            <a:t>1. Media komunikasi antara penjual dan pembeli.</a:t>
          </a:r>
        </a:p>
      </dgm:t>
    </dgm:pt>
    <dgm:pt modelId="{95E1D665-CED1-4D98-AADC-2339A53D8A39}" type="parTrans" cxnId="{693D5A52-41BA-4E9F-9FAF-ADA42D30565E}">
      <dgm:prSet/>
      <dgm:spPr/>
      <dgm:t>
        <a:bodyPr/>
        <a:lstStyle/>
        <a:p>
          <a:endParaRPr lang="en-US"/>
        </a:p>
      </dgm:t>
    </dgm:pt>
    <dgm:pt modelId="{34DC4840-081C-45EB-AFBF-4AC06BD557FF}" type="sibTrans" cxnId="{693D5A52-41BA-4E9F-9FAF-ADA42D30565E}">
      <dgm:prSet/>
      <dgm:spPr/>
      <dgm:t>
        <a:bodyPr/>
        <a:lstStyle/>
        <a:p>
          <a:endParaRPr lang="en-US"/>
        </a:p>
      </dgm:t>
    </dgm:pt>
    <dgm:pt modelId="{F5CBE797-C167-4D59-AF21-0AFCB985CEC9}">
      <dgm:prSet/>
      <dgm:spPr/>
      <dgm:t>
        <a:bodyPr/>
        <a:lstStyle/>
        <a:p>
          <a:r>
            <a:rPr lang="en-US"/>
            <a:t>2. Sarana promosi dan pemasaran online.</a:t>
          </a:r>
        </a:p>
      </dgm:t>
    </dgm:pt>
    <dgm:pt modelId="{A15FACFB-58DB-4CC3-8664-2562E56DA4A1}" type="parTrans" cxnId="{E6FC0853-3CC6-498A-8B1B-0E4357A6255A}">
      <dgm:prSet/>
      <dgm:spPr/>
      <dgm:t>
        <a:bodyPr/>
        <a:lstStyle/>
        <a:p>
          <a:endParaRPr lang="en-US"/>
        </a:p>
      </dgm:t>
    </dgm:pt>
    <dgm:pt modelId="{922675B7-CE27-4525-B888-87E76A230884}" type="sibTrans" cxnId="{E6FC0853-3CC6-498A-8B1B-0E4357A6255A}">
      <dgm:prSet/>
      <dgm:spPr/>
      <dgm:t>
        <a:bodyPr/>
        <a:lstStyle/>
        <a:p>
          <a:endParaRPr lang="en-US"/>
        </a:p>
      </dgm:t>
    </dgm:pt>
    <dgm:pt modelId="{37A58F44-699A-431D-A750-FF782BBEAD2F}">
      <dgm:prSet/>
      <dgm:spPr/>
      <dgm:t>
        <a:bodyPr/>
        <a:lstStyle/>
        <a:p>
          <a:r>
            <a:rPr lang="en-US"/>
            <a:t>3. Platform transaksi dan pembayaran digital.</a:t>
          </a:r>
        </a:p>
      </dgm:t>
    </dgm:pt>
    <dgm:pt modelId="{53DED14B-7A90-4F5A-96E3-89848CA296E2}" type="parTrans" cxnId="{57922218-D9DA-4C3A-9560-5BF90A586DB8}">
      <dgm:prSet/>
      <dgm:spPr/>
      <dgm:t>
        <a:bodyPr/>
        <a:lstStyle/>
        <a:p>
          <a:endParaRPr lang="en-US"/>
        </a:p>
      </dgm:t>
    </dgm:pt>
    <dgm:pt modelId="{774CB65A-9DC0-4886-9FB0-39487F1FCF59}" type="sibTrans" cxnId="{57922218-D9DA-4C3A-9560-5BF90A586DB8}">
      <dgm:prSet/>
      <dgm:spPr/>
      <dgm:t>
        <a:bodyPr/>
        <a:lstStyle/>
        <a:p>
          <a:endParaRPr lang="en-US"/>
        </a:p>
      </dgm:t>
    </dgm:pt>
    <dgm:pt modelId="{A7656877-1C0E-4A3D-A159-01790B6DD2C1}">
      <dgm:prSet/>
      <dgm:spPr/>
      <dgm:t>
        <a:bodyPr/>
        <a:lstStyle/>
        <a:p>
          <a:r>
            <a:rPr lang="en-US"/>
            <a:t>4. Media pelayanan pelanggan (customer service online).</a:t>
          </a:r>
        </a:p>
      </dgm:t>
    </dgm:pt>
    <dgm:pt modelId="{205352B5-3C14-4BFE-8054-710D9848AAED}" type="parTrans" cxnId="{32A28F8A-D3CD-48FE-93F5-C207CD35C841}">
      <dgm:prSet/>
      <dgm:spPr/>
      <dgm:t>
        <a:bodyPr/>
        <a:lstStyle/>
        <a:p>
          <a:endParaRPr lang="en-US"/>
        </a:p>
      </dgm:t>
    </dgm:pt>
    <dgm:pt modelId="{1F484800-2062-4A43-A21E-369C63915BF1}" type="sibTrans" cxnId="{32A28F8A-D3CD-48FE-93F5-C207CD35C841}">
      <dgm:prSet/>
      <dgm:spPr/>
      <dgm:t>
        <a:bodyPr/>
        <a:lstStyle/>
        <a:p>
          <a:endParaRPr lang="en-US"/>
        </a:p>
      </dgm:t>
    </dgm:pt>
    <dgm:pt modelId="{51AAF9B5-2B14-4A22-8695-05CF2D31828B}">
      <dgm:prSet/>
      <dgm:spPr/>
      <dgm:t>
        <a:bodyPr/>
        <a:lstStyle/>
        <a:p>
          <a:r>
            <a:rPr lang="en-US"/>
            <a:t>5. Sumber data dan analisis perilaku konsumen.</a:t>
          </a:r>
        </a:p>
      </dgm:t>
    </dgm:pt>
    <dgm:pt modelId="{07C0E517-2E04-4897-8058-794D1F9C9560}" type="parTrans" cxnId="{1151E595-EB0C-4D15-997A-D64E4A865388}">
      <dgm:prSet/>
      <dgm:spPr/>
      <dgm:t>
        <a:bodyPr/>
        <a:lstStyle/>
        <a:p>
          <a:endParaRPr lang="en-US"/>
        </a:p>
      </dgm:t>
    </dgm:pt>
    <dgm:pt modelId="{B1C76753-A27B-4353-9FC1-3B0E0E087F63}" type="sibTrans" cxnId="{1151E595-EB0C-4D15-997A-D64E4A865388}">
      <dgm:prSet/>
      <dgm:spPr/>
      <dgm:t>
        <a:bodyPr/>
        <a:lstStyle/>
        <a:p>
          <a:endParaRPr lang="en-US"/>
        </a:p>
      </dgm:t>
    </dgm:pt>
    <dgm:pt modelId="{B3A2DEF1-D66B-4F11-AA2F-B6420C0A18D9}" type="pres">
      <dgm:prSet presAssocID="{CA23D4BB-6901-4EE1-B3B3-09F05DD9C4D5}" presName="vert0" presStyleCnt="0">
        <dgm:presLayoutVars>
          <dgm:dir/>
          <dgm:animOne val="branch"/>
          <dgm:animLvl val="lvl"/>
        </dgm:presLayoutVars>
      </dgm:prSet>
      <dgm:spPr/>
    </dgm:pt>
    <dgm:pt modelId="{95F1E524-776D-4860-B255-C8E8BAA8EEA3}" type="pres">
      <dgm:prSet presAssocID="{ACE2B683-517F-4FAD-8D63-0BEEB242FA12}" presName="thickLine" presStyleLbl="alignNode1" presStyleIdx="0" presStyleCnt="5"/>
      <dgm:spPr/>
    </dgm:pt>
    <dgm:pt modelId="{89D7EC84-2C0A-48A7-A97B-914EA6E68EB6}" type="pres">
      <dgm:prSet presAssocID="{ACE2B683-517F-4FAD-8D63-0BEEB242FA12}" presName="horz1" presStyleCnt="0"/>
      <dgm:spPr/>
    </dgm:pt>
    <dgm:pt modelId="{D2FB8A81-B488-4B80-9206-95CA2C957928}" type="pres">
      <dgm:prSet presAssocID="{ACE2B683-517F-4FAD-8D63-0BEEB242FA12}" presName="tx1" presStyleLbl="revTx" presStyleIdx="0" presStyleCnt="5"/>
      <dgm:spPr/>
    </dgm:pt>
    <dgm:pt modelId="{3167CB68-ACF9-44EC-A8A7-09CD2A2CA118}" type="pres">
      <dgm:prSet presAssocID="{ACE2B683-517F-4FAD-8D63-0BEEB242FA12}" presName="vert1" presStyleCnt="0"/>
      <dgm:spPr/>
    </dgm:pt>
    <dgm:pt modelId="{D478FB73-8A8B-4FBB-82E4-2EF4A5553B4A}" type="pres">
      <dgm:prSet presAssocID="{F5CBE797-C167-4D59-AF21-0AFCB985CEC9}" presName="thickLine" presStyleLbl="alignNode1" presStyleIdx="1" presStyleCnt="5"/>
      <dgm:spPr/>
    </dgm:pt>
    <dgm:pt modelId="{06588782-DA18-4EC6-843D-53F078F5FC52}" type="pres">
      <dgm:prSet presAssocID="{F5CBE797-C167-4D59-AF21-0AFCB985CEC9}" presName="horz1" presStyleCnt="0"/>
      <dgm:spPr/>
    </dgm:pt>
    <dgm:pt modelId="{27B02D78-03AB-4387-B402-DC5E8E9CBCC3}" type="pres">
      <dgm:prSet presAssocID="{F5CBE797-C167-4D59-AF21-0AFCB985CEC9}" presName="tx1" presStyleLbl="revTx" presStyleIdx="1" presStyleCnt="5"/>
      <dgm:spPr/>
    </dgm:pt>
    <dgm:pt modelId="{0468D4E0-DC0D-4F93-BC9D-7E4921A6920A}" type="pres">
      <dgm:prSet presAssocID="{F5CBE797-C167-4D59-AF21-0AFCB985CEC9}" presName="vert1" presStyleCnt="0"/>
      <dgm:spPr/>
    </dgm:pt>
    <dgm:pt modelId="{DBC27313-98BC-4EDB-BF3B-741D6B0FB5DD}" type="pres">
      <dgm:prSet presAssocID="{37A58F44-699A-431D-A750-FF782BBEAD2F}" presName="thickLine" presStyleLbl="alignNode1" presStyleIdx="2" presStyleCnt="5"/>
      <dgm:spPr/>
    </dgm:pt>
    <dgm:pt modelId="{4B5E57F8-4C8E-4EBB-96D8-5EE6CD21BAE6}" type="pres">
      <dgm:prSet presAssocID="{37A58F44-699A-431D-A750-FF782BBEAD2F}" presName="horz1" presStyleCnt="0"/>
      <dgm:spPr/>
    </dgm:pt>
    <dgm:pt modelId="{2C20236B-2293-4E10-9106-65B69D7D604A}" type="pres">
      <dgm:prSet presAssocID="{37A58F44-699A-431D-A750-FF782BBEAD2F}" presName="tx1" presStyleLbl="revTx" presStyleIdx="2" presStyleCnt="5"/>
      <dgm:spPr/>
    </dgm:pt>
    <dgm:pt modelId="{F7E65211-0B94-4750-B317-9A53B673BA66}" type="pres">
      <dgm:prSet presAssocID="{37A58F44-699A-431D-A750-FF782BBEAD2F}" presName="vert1" presStyleCnt="0"/>
      <dgm:spPr/>
    </dgm:pt>
    <dgm:pt modelId="{B292B3F7-572F-49B3-921D-ED488EF0D552}" type="pres">
      <dgm:prSet presAssocID="{A7656877-1C0E-4A3D-A159-01790B6DD2C1}" presName="thickLine" presStyleLbl="alignNode1" presStyleIdx="3" presStyleCnt="5"/>
      <dgm:spPr/>
    </dgm:pt>
    <dgm:pt modelId="{F491F701-CB49-4511-B78F-4C974168F5ED}" type="pres">
      <dgm:prSet presAssocID="{A7656877-1C0E-4A3D-A159-01790B6DD2C1}" presName="horz1" presStyleCnt="0"/>
      <dgm:spPr/>
    </dgm:pt>
    <dgm:pt modelId="{1550872E-3D66-4DFF-AED4-6A4DD5779B6B}" type="pres">
      <dgm:prSet presAssocID="{A7656877-1C0E-4A3D-A159-01790B6DD2C1}" presName="tx1" presStyleLbl="revTx" presStyleIdx="3" presStyleCnt="5"/>
      <dgm:spPr/>
    </dgm:pt>
    <dgm:pt modelId="{727C2D16-5333-4FA1-9523-442E9FB13E47}" type="pres">
      <dgm:prSet presAssocID="{A7656877-1C0E-4A3D-A159-01790B6DD2C1}" presName="vert1" presStyleCnt="0"/>
      <dgm:spPr/>
    </dgm:pt>
    <dgm:pt modelId="{4DD58036-17F2-4E87-82BD-78236D06F1F9}" type="pres">
      <dgm:prSet presAssocID="{51AAF9B5-2B14-4A22-8695-05CF2D31828B}" presName="thickLine" presStyleLbl="alignNode1" presStyleIdx="4" presStyleCnt="5"/>
      <dgm:spPr/>
    </dgm:pt>
    <dgm:pt modelId="{33A2C65A-751C-41B9-A09C-8FC200C8FE00}" type="pres">
      <dgm:prSet presAssocID="{51AAF9B5-2B14-4A22-8695-05CF2D31828B}" presName="horz1" presStyleCnt="0"/>
      <dgm:spPr/>
    </dgm:pt>
    <dgm:pt modelId="{8877CBEE-26B7-42EE-A74F-FAB07EAB2817}" type="pres">
      <dgm:prSet presAssocID="{51AAF9B5-2B14-4A22-8695-05CF2D31828B}" presName="tx1" presStyleLbl="revTx" presStyleIdx="4" presStyleCnt="5"/>
      <dgm:spPr/>
    </dgm:pt>
    <dgm:pt modelId="{DDD3C0A7-86CD-4308-8482-97F97D7F068B}" type="pres">
      <dgm:prSet presAssocID="{51AAF9B5-2B14-4A22-8695-05CF2D31828B}" presName="vert1" presStyleCnt="0"/>
      <dgm:spPr/>
    </dgm:pt>
  </dgm:ptLst>
  <dgm:cxnLst>
    <dgm:cxn modelId="{57922218-D9DA-4C3A-9560-5BF90A586DB8}" srcId="{CA23D4BB-6901-4EE1-B3B3-09F05DD9C4D5}" destId="{37A58F44-699A-431D-A750-FF782BBEAD2F}" srcOrd="2" destOrd="0" parTransId="{53DED14B-7A90-4F5A-96E3-89848CA296E2}" sibTransId="{774CB65A-9DC0-4886-9FB0-39487F1FCF59}"/>
    <dgm:cxn modelId="{E73A6419-4DD2-4F56-B993-8DAD3150764F}" type="presOf" srcId="{F5CBE797-C167-4D59-AF21-0AFCB985CEC9}" destId="{27B02D78-03AB-4387-B402-DC5E8E9CBCC3}" srcOrd="0" destOrd="0" presId="urn:microsoft.com/office/officeart/2008/layout/LinedList"/>
    <dgm:cxn modelId="{2805825F-D8AA-4F77-9DD9-90350351D9B4}" type="presOf" srcId="{CA23D4BB-6901-4EE1-B3B3-09F05DD9C4D5}" destId="{B3A2DEF1-D66B-4F11-AA2F-B6420C0A18D9}" srcOrd="0" destOrd="0" presId="urn:microsoft.com/office/officeart/2008/layout/LinedList"/>
    <dgm:cxn modelId="{693D5A52-41BA-4E9F-9FAF-ADA42D30565E}" srcId="{CA23D4BB-6901-4EE1-B3B3-09F05DD9C4D5}" destId="{ACE2B683-517F-4FAD-8D63-0BEEB242FA12}" srcOrd="0" destOrd="0" parTransId="{95E1D665-CED1-4D98-AADC-2339A53D8A39}" sibTransId="{34DC4840-081C-45EB-AFBF-4AC06BD557FF}"/>
    <dgm:cxn modelId="{E6FC0853-3CC6-498A-8B1B-0E4357A6255A}" srcId="{CA23D4BB-6901-4EE1-B3B3-09F05DD9C4D5}" destId="{F5CBE797-C167-4D59-AF21-0AFCB985CEC9}" srcOrd="1" destOrd="0" parTransId="{A15FACFB-58DB-4CC3-8664-2562E56DA4A1}" sibTransId="{922675B7-CE27-4525-B888-87E76A230884}"/>
    <dgm:cxn modelId="{96F68B75-9B65-48FD-87C4-4CA52A579CFB}" type="presOf" srcId="{37A58F44-699A-431D-A750-FF782BBEAD2F}" destId="{2C20236B-2293-4E10-9106-65B69D7D604A}" srcOrd="0" destOrd="0" presId="urn:microsoft.com/office/officeart/2008/layout/LinedList"/>
    <dgm:cxn modelId="{32A28F8A-D3CD-48FE-93F5-C207CD35C841}" srcId="{CA23D4BB-6901-4EE1-B3B3-09F05DD9C4D5}" destId="{A7656877-1C0E-4A3D-A159-01790B6DD2C1}" srcOrd="3" destOrd="0" parTransId="{205352B5-3C14-4BFE-8054-710D9848AAED}" sibTransId="{1F484800-2062-4A43-A21E-369C63915BF1}"/>
    <dgm:cxn modelId="{1151E595-EB0C-4D15-997A-D64E4A865388}" srcId="{CA23D4BB-6901-4EE1-B3B3-09F05DD9C4D5}" destId="{51AAF9B5-2B14-4A22-8695-05CF2D31828B}" srcOrd="4" destOrd="0" parTransId="{07C0E517-2E04-4897-8058-794D1F9C9560}" sibTransId="{B1C76753-A27B-4353-9FC1-3B0E0E087F63}"/>
    <dgm:cxn modelId="{4B4AD3CD-4C5C-44C7-9B95-123108DA147A}" type="presOf" srcId="{A7656877-1C0E-4A3D-A159-01790B6DD2C1}" destId="{1550872E-3D66-4DFF-AED4-6A4DD5779B6B}" srcOrd="0" destOrd="0" presId="urn:microsoft.com/office/officeart/2008/layout/LinedList"/>
    <dgm:cxn modelId="{23F63DD7-AFB8-41CB-BD8B-0B0D84C956A1}" type="presOf" srcId="{ACE2B683-517F-4FAD-8D63-0BEEB242FA12}" destId="{D2FB8A81-B488-4B80-9206-95CA2C957928}" srcOrd="0" destOrd="0" presId="urn:microsoft.com/office/officeart/2008/layout/LinedList"/>
    <dgm:cxn modelId="{C4F0DAF1-6B68-487D-9605-11CF508AC553}" type="presOf" srcId="{51AAF9B5-2B14-4A22-8695-05CF2D31828B}" destId="{8877CBEE-26B7-42EE-A74F-FAB07EAB2817}" srcOrd="0" destOrd="0" presId="urn:microsoft.com/office/officeart/2008/layout/LinedList"/>
    <dgm:cxn modelId="{97D48276-F24A-4251-AC95-B8900B7354D4}" type="presParOf" srcId="{B3A2DEF1-D66B-4F11-AA2F-B6420C0A18D9}" destId="{95F1E524-776D-4860-B255-C8E8BAA8EEA3}" srcOrd="0" destOrd="0" presId="urn:microsoft.com/office/officeart/2008/layout/LinedList"/>
    <dgm:cxn modelId="{0F5F1981-EFD6-4152-90B2-701125477306}" type="presParOf" srcId="{B3A2DEF1-D66B-4F11-AA2F-B6420C0A18D9}" destId="{89D7EC84-2C0A-48A7-A97B-914EA6E68EB6}" srcOrd="1" destOrd="0" presId="urn:microsoft.com/office/officeart/2008/layout/LinedList"/>
    <dgm:cxn modelId="{976604C3-9112-4F55-87BE-6ACD8BA2F7CE}" type="presParOf" srcId="{89D7EC84-2C0A-48A7-A97B-914EA6E68EB6}" destId="{D2FB8A81-B488-4B80-9206-95CA2C957928}" srcOrd="0" destOrd="0" presId="urn:microsoft.com/office/officeart/2008/layout/LinedList"/>
    <dgm:cxn modelId="{1E2713F7-D6CD-47DD-BE04-873980A4382C}" type="presParOf" srcId="{89D7EC84-2C0A-48A7-A97B-914EA6E68EB6}" destId="{3167CB68-ACF9-44EC-A8A7-09CD2A2CA118}" srcOrd="1" destOrd="0" presId="urn:microsoft.com/office/officeart/2008/layout/LinedList"/>
    <dgm:cxn modelId="{9798CECE-01F6-48D3-8E29-7614721E4B87}" type="presParOf" srcId="{B3A2DEF1-D66B-4F11-AA2F-B6420C0A18D9}" destId="{D478FB73-8A8B-4FBB-82E4-2EF4A5553B4A}" srcOrd="2" destOrd="0" presId="urn:microsoft.com/office/officeart/2008/layout/LinedList"/>
    <dgm:cxn modelId="{7164C640-D390-4DE1-9A3C-BFE67E7A6E8E}" type="presParOf" srcId="{B3A2DEF1-D66B-4F11-AA2F-B6420C0A18D9}" destId="{06588782-DA18-4EC6-843D-53F078F5FC52}" srcOrd="3" destOrd="0" presId="urn:microsoft.com/office/officeart/2008/layout/LinedList"/>
    <dgm:cxn modelId="{898606DF-EB60-43C6-A679-78BE11512A99}" type="presParOf" srcId="{06588782-DA18-4EC6-843D-53F078F5FC52}" destId="{27B02D78-03AB-4387-B402-DC5E8E9CBCC3}" srcOrd="0" destOrd="0" presId="urn:microsoft.com/office/officeart/2008/layout/LinedList"/>
    <dgm:cxn modelId="{C37DF10F-C570-4B10-B711-305DBA9484F8}" type="presParOf" srcId="{06588782-DA18-4EC6-843D-53F078F5FC52}" destId="{0468D4E0-DC0D-4F93-BC9D-7E4921A6920A}" srcOrd="1" destOrd="0" presId="urn:microsoft.com/office/officeart/2008/layout/LinedList"/>
    <dgm:cxn modelId="{25AFBCC6-93EF-4ECD-8063-CE64D0A3C95A}" type="presParOf" srcId="{B3A2DEF1-D66B-4F11-AA2F-B6420C0A18D9}" destId="{DBC27313-98BC-4EDB-BF3B-741D6B0FB5DD}" srcOrd="4" destOrd="0" presId="urn:microsoft.com/office/officeart/2008/layout/LinedList"/>
    <dgm:cxn modelId="{9469CD51-8219-4BBD-976C-D211B57C0B85}" type="presParOf" srcId="{B3A2DEF1-D66B-4F11-AA2F-B6420C0A18D9}" destId="{4B5E57F8-4C8E-4EBB-96D8-5EE6CD21BAE6}" srcOrd="5" destOrd="0" presId="urn:microsoft.com/office/officeart/2008/layout/LinedList"/>
    <dgm:cxn modelId="{B848D926-CB4F-4532-BC38-E585092D1605}" type="presParOf" srcId="{4B5E57F8-4C8E-4EBB-96D8-5EE6CD21BAE6}" destId="{2C20236B-2293-4E10-9106-65B69D7D604A}" srcOrd="0" destOrd="0" presId="urn:microsoft.com/office/officeart/2008/layout/LinedList"/>
    <dgm:cxn modelId="{EF34C05F-1B37-46FB-8E12-00886BD1DA35}" type="presParOf" srcId="{4B5E57F8-4C8E-4EBB-96D8-5EE6CD21BAE6}" destId="{F7E65211-0B94-4750-B317-9A53B673BA66}" srcOrd="1" destOrd="0" presId="urn:microsoft.com/office/officeart/2008/layout/LinedList"/>
    <dgm:cxn modelId="{8FF0EA90-B1E1-42B4-967E-F74249588074}" type="presParOf" srcId="{B3A2DEF1-D66B-4F11-AA2F-B6420C0A18D9}" destId="{B292B3F7-572F-49B3-921D-ED488EF0D552}" srcOrd="6" destOrd="0" presId="urn:microsoft.com/office/officeart/2008/layout/LinedList"/>
    <dgm:cxn modelId="{057C0BF9-5B5B-470B-8709-7A09020B1F7B}" type="presParOf" srcId="{B3A2DEF1-D66B-4F11-AA2F-B6420C0A18D9}" destId="{F491F701-CB49-4511-B78F-4C974168F5ED}" srcOrd="7" destOrd="0" presId="urn:microsoft.com/office/officeart/2008/layout/LinedList"/>
    <dgm:cxn modelId="{FE17ABD7-AE75-4CDF-A110-39A8098028A9}" type="presParOf" srcId="{F491F701-CB49-4511-B78F-4C974168F5ED}" destId="{1550872E-3D66-4DFF-AED4-6A4DD5779B6B}" srcOrd="0" destOrd="0" presId="urn:microsoft.com/office/officeart/2008/layout/LinedList"/>
    <dgm:cxn modelId="{3971E22B-8A9F-4855-8407-3122F56ECABC}" type="presParOf" srcId="{F491F701-CB49-4511-B78F-4C974168F5ED}" destId="{727C2D16-5333-4FA1-9523-442E9FB13E47}" srcOrd="1" destOrd="0" presId="urn:microsoft.com/office/officeart/2008/layout/LinedList"/>
    <dgm:cxn modelId="{BA29F41C-F7F2-4A5A-A65E-4B714585C1E1}" type="presParOf" srcId="{B3A2DEF1-D66B-4F11-AA2F-B6420C0A18D9}" destId="{4DD58036-17F2-4E87-82BD-78236D06F1F9}" srcOrd="8" destOrd="0" presId="urn:microsoft.com/office/officeart/2008/layout/LinedList"/>
    <dgm:cxn modelId="{DB9AA1E8-413A-4420-BEE3-66DFE7FF2821}" type="presParOf" srcId="{B3A2DEF1-D66B-4F11-AA2F-B6420C0A18D9}" destId="{33A2C65A-751C-41B9-A09C-8FC200C8FE00}" srcOrd="9" destOrd="0" presId="urn:microsoft.com/office/officeart/2008/layout/LinedList"/>
    <dgm:cxn modelId="{7E676F5D-1BCB-40DB-AFE2-81490CCE421E}" type="presParOf" srcId="{33A2C65A-751C-41B9-A09C-8FC200C8FE00}" destId="{8877CBEE-26B7-42EE-A74F-FAB07EAB2817}" srcOrd="0" destOrd="0" presId="urn:microsoft.com/office/officeart/2008/layout/LinedList"/>
    <dgm:cxn modelId="{26B92521-C188-4E28-9365-DC7D56FFECAE}" type="presParOf" srcId="{33A2C65A-751C-41B9-A09C-8FC200C8FE00}" destId="{DDD3C0A7-86CD-4308-8482-97F97D7F068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8F050B-D5AD-49A6-97F0-7434E6CD9A95}" type="doc">
      <dgm:prSet loTypeId="urn:microsoft.com/office/officeart/2016/7/layout/RoundedRectangleTimeline" loCatId="process" qsTypeId="urn:microsoft.com/office/officeart/2005/8/quickstyle/simple1" qsCatId="simple" csTypeId="urn:microsoft.com/office/officeart/2005/8/colors/colorful2" csCatId="colorful" phldr="1"/>
      <dgm:spPr/>
      <dgm:t>
        <a:bodyPr/>
        <a:lstStyle/>
        <a:p>
          <a:endParaRPr lang="en-US"/>
        </a:p>
      </dgm:t>
    </dgm:pt>
    <dgm:pt modelId="{B1D71872-3B3A-4E45-9EE1-F507951B10A0}">
      <dgm:prSet/>
      <dgm:spPr/>
      <dgm:t>
        <a:bodyPr/>
        <a:lstStyle/>
        <a:p>
          <a:r>
            <a:rPr lang="en-US"/>
            <a:t>1969</a:t>
          </a:r>
        </a:p>
      </dgm:t>
    </dgm:pt>
    <dgm:pt modelId="{CE9F6747-D8B9-42DA-97C1-8762F73A1C46}" type="parTrans" cxnId="{660C8180-8354-4301-8EF8-0AD046768B1F}">
      <dgm:prSet/>
      <dgm:spPr/>
      <dgm:t>
        <a:bodyPr/>
        <a:lstStyle/>
        <a:p>
          <a:endParaRPr lang="en-US"/>
        </a:p>
      </dgm:t>
    </dgm:pt>
    <dgm:pt modelId="{A6039FEF-0971-4272-98E2-5721CE9C4F66}" type="sibTrans" cxnId="{660C8180-8354-4301-8EF8-0AD046768B1F}">
      <dgm:prSet/>
      <dgm:spPr/>
      <dgm:t>
        <a:bodyPr/>
        <a:lstStyle/>
        <a:p>
          <a:endParaRPr lang="en-US"/>
        </a:p>
      </dgm:t>
    </dgm:pt>
    <dgm:pt modelId="{F198237D-A6FE-40D8-B4A0-01447DB7CD11}">
      <dgm:prSet/>
      <dgm:spPr/>
      <dgm:t>
        <a:bodyPr/>
        <a:lstStyle/>
        <a:p>
          <a:r>
            <a:rPr lang="en-US"/>
            <a:t>ARPANET dikembangkan sebagai cikal bakal internet.</a:t>
          </a:r>
        </a:p>
      </dgm:t>
    </dgm:pt>
    <dgm:pt modelId="{FB815FFD-8AB6-44C8-9F67-F3D4D14FC9C7}" type="parTrans" cxnId="{14182408-1F93-4359-ADEE-7D63B3ECC2C7}">
      <dgm:prSet/>
      <dgm:spPr/>
      <dgm:t>
        <a:bodyPr/>
        <a:lstStyle/>
        <a:p>
          <a:endParaRPr lang="en-US"/>
        </a:p>
      </dgm:t>
    </dgm:pt>
    <dgm:pt modelId="{253C00E2-FB90-4A1B-8A04-5ADCC94722E2}" type="sibTrans" cxnId="{14182408-1F93-4359-ADEE-7D63B3ECC2C7}">
      <dgm:prSet/>
      <dgm:spPr/>
      <dgm:t>
        <a:bodyPr/>
        <a:lstStyle/>
        <a:p>
          <a:endParaRPr lang="en-US"/>
        </a:p>
      </dgm:t>
    </dgm:pt>
    <dgm:pt modelId="{5F1B9517-4142-4E60-9C3D-4B4A4E4D2A65}">
      <dgm:prSet/>
      <dgm:spPr/>
      <dgm:t>
        <a:bodyPr/>
        <a:lstStyle/>
        <a:p>
          <a:r>
            <a:rPr lang="en-US"/>
            <a:t>1990</a:t>
          </a:r>
        </a:p>
      </dgm:t>
    </dgm:pt>
    <dgm:pt modelId="{C8A86E91-CEE0-4943-9CD8-9A05EBD8BB64}" type="parTrans" cxnId="{F5BF361C-1FE9-4B7E-8B95-DDA2FD94B949}">
      <dgm:prSet/>
      <dgm:spPr/>
      <dgm:t>
        <a:bodyPr/>
        <a:lstStyle/>
        <a:p>
          <a:endParaRPr lang="en-US"/>
        </a:p>
      </dgm:t>
    </dgm:pt>
    <dgm:pt modelId="{BDFB4C3E-147E-4D25-A927-FD1026DC11ED}" type="sibTrans" cxnId="{F5BF361C-1FE9-4B7E-8B95-DDA2FD94B949}">
      <dgm:prSet/>
      <dgm:spPr/>
      <dgm:t>
        <a:bodyPr/>
        <a:lstStyle/>
        <a:p>
          <a:endParaRPr lang="en-US"/>
        </a:p>
      </dgm:t>
    </dgm:pt>
    <dgm:pt modelId="{BE952A2F-D800-4DEE-9C5C-905E4E024CF5}">
      <dgm:prSet/>
      <dgm:spPr/>
      <dgm:t>
        <a:bodyPr/>
        <a:lstStyle/>
        <a:p>
          <a:r>
            <a:rPr lang="en-US"/>
            <a:t>an: Munculnya World Wide Web (WWW).</a:t>
          </a:r>
        </a:p>
      </dgm:t>
    </dgm:pt>
    <dgm:pt modelId="{BC9B8CAF-D64B-4B40-B89C-4F6B6D25B64C}" type="parTrans" cxnId="{A478E637-652C-4C6D-BE69-1767F1A06B82}">
      <dgm:prSet/>
      <dgm:spPr/>
      <dgm:t>
        <a:bodyPr/>
        <a:lstStyle/>
        <a:p>
          <a:endParaRPr lang="en-US"/>
        </a:p>
      </dgm:t>
    </dgm:pt>
    <dgm:pt modelId="{CC62514A-6AEB-42CE-8976-0E26290A1CE0}" type="sibTrans" cxnId="{A478E637-652C-4C6D-BE69-1767F1A06B82}">
      <dgm:prSet/>
      <dgm:spPr/>
      <dgm:t>
        <a:bodyPr/>
        <a:lstStyle/>
        <a:p>
          <a:endParaRPr lang="en-US"/>
        </a:p>
      </dgm:t>
    </dgm:pt>
    <dgm:pt modelId="{B43E1262-F08F-4AFC-BF97-373303056019}">
      <dgm:prSet/>
      <dgm:spPr/>
      <dgm:t>
        <a:bodyPr/>
        <a:lstStyle/>
        <a:p>
          <a:r>
            <a:rPr lang="en-US"/>
            <a:t>2000</a:t>
          </a:r>
        </a:p>
      </dgm:t>
    </dgm:pt>
    <dgm:pt modelId="{37287DD2-EB97-49B6-95C1-FBCC5A3468D2}" type="parTrans" cxnId="{34541148-954E-4EC9-BC02-62AB3976F83C}">
      <dgm:prSet/>
      <dgm:spPr/>
      <dgm:t>
        <a:bodyPr/>
        <a:lstStyle/>
        <a:p>
          <a:endParaRPr lang="en-US"/>
        </a:p>
      </dgm:t>
    </dgm:pt>
    <dgm:pt modelId="{C7EB689D-990B-467E-977F-EE56E903860B}" type="sibTrans" cxnId="{34541148-954E-4EC9-BC02-62AB3976F83C}">
      <dgm:prSet/>
      <dgm:spPr/>
      <dgm:t>
        <a:bodyPr/>
        <a:lstStyle/>
        <a:p>
          <a:endParaRPr lang="en-US"/>
        </a:p>
      </dgm:t>
    </dgm:pt>
    <dgm:pt modelId="{F0110629-5032-43D7-ABE3-0CFE431B967B}">
      <dgm:prSet/>
      <dgm:spPr/>
      <dgm:t>
        <a:bodyPr/>
        <a:lstStyle/>
        <a:p>
          <a:r>
            <a:rPr lang="en-US"/>
            <a:t>an: Pertumbuhan pesat pengguna internet global.</a:t>
          </a:r>
        </a:p>
      </dgm:t>
    </dgm:pt>
    <dgm:pt modelId="{83C079BF-04EF-470A-A275-90F0EFAB6C23}" type="parTrans" cxnId="{93A63038-0F98-4386-8CC5-D7EBF663E3E9}">
      <dgm:prSet/>
      <dgm:spPr/>
      <dgm:t>
        <a:bodyPr/>
        <a:lstStyle/>
        <a:p>
          <a:endParaRPr lang="en-US"/>
        </a:p>
      </dgm:t>
    </dgm:pt>
    <dgm:pt modelId="{1CFFC5EA-1E26-42BE-841C-683DAEDA6B13}" type="sibTrans" cxnId="{93A63038-0F98-4386-8CC5-D7EBF663E3E9}">
      <dgm:prSet/>
      <dgm:spPr/>
      <dgm:t>
        <a:bodyPr/>
        <a:lstStyle/>
        <a:p>
          <a:endParaRPr lang="en-US"/>
        </a:p>
      </dgm:t>
    </dgm:pt>
    <dgm:pt modelId="{A20261AF-44C3-4AFA-849F-38089669E24D}">
      <dgm:prSet/>
      <dgm:spPr/>
      <dgm:t>
        <a:bodyPr/>
        <a:lstStyle/>
        <a:p>
          <a:r>
            <a:rPr lang="en-US"/>
            <a:t>2010</a:t>
          </a:r>
        </a:p>
      </dgm:t>
    </dgm:pt>
    <dgm:pt modelId="{44331C26-A2D9-4B6C-B10C-96AA2E7311BD}" type="parTrans" cxnId="{83F78714-9F23-408D-81DD-BA9E569AA6C3}">
      <dgm:prSet/>
      <dgm:spPr/>
      <dgm:t>
        <a:bodyPr/>
        <a:lstStyle/>
        <a:p>
          <a:endParaRPr lang="en-US"/>
        </a:p>
      </dgm:t>
    </dgm:pt>
    <dgm:pt modelId="{88BEFBFE-36DC-43B2-920D-AECACBC56FA9}" type="sibTrans" cxnId="{83F78714-9F23-408D-81DD-BA9E569AA6C3}">
      <dgm:prSet/>
      <dgm:spPr/>
      <dgm:t>
        <a:bodyPr/>
        <a:lstStyle/>
        <a:p>
          <a:endParaRPr lang="en-US"/>
        </a:p>
      </dgm:t>
    </dgm:pt>
    <dgm:pt modelId="{BD7B5557-816E-41C8-9641-0509E48A33B7}">
      <dgm:prSet/>
      <dgm:spPr/>
      <dgm:t>
        <a:bodyPr/>
        <a:lstStyle/>
        <a:p>
          <a:r>
            <a:rPr lang="en-US"/>
            <a:t>sekarang: Era cloud computing, AI, dan IoT memperkuat digitalisasi bisnis.</a:t>
          </a:r>
        </a:p>
      </dgm:t>
    </dgm:pt>
    <dgm:pt modelId="{3867D694-8A41-4412-8995-53AC08DFC776}" type="parTrans" cxnId="{5ACAB08F-21C9-48AF-9E90-67AD5EE9B5AD}">
      <dgm:prSet/>
      <dgm:spPr/>
      <dgm:t>
        <a:bodyPr/>
        <a:lstStyle/>
        <a:p>
          <a:endParaRPr lang="en-US"/>
        </a:p>
      </dgm:t>
    </dgm:pt>
    <dgm:pt modelId="{F9D5DA07-3D35-437B-A00E-768E2976758C}" type="sibTrans" cxnId="{5ACAB08F-21C9-48AF-9E90-67AD5EE9B5AD}">
      <dgm:prSet/>
      <dgm:spPr/>
      <dgm:t>
        <a:bodyPr/>
        <a:lstStyle/>
        <a:p>
          <a:endParaRPr lang="en-US"/>
        </a:p>
      </dgm:t>
    </dgm:pt>
    <dgm:pt modelId="{0AD01CEE-D079-4FF7-B4BC-793DC03FAA6D}" type="pres">
      <dgm:prSet presAssocID="{1C8F050B-D5AD-49A6-97F0-7434E6CD9A95}" presName="Name0" presStyleCnt="0">
        <dgm:presLayoutVars>
          <dgm:chMax/>
          <dgm:chPref/>
          <dgm:animLvl val="lvl"/>
        </dgm:presLayoutVars>
      </dgm:prSet>
      <dgm:spPr/>
    </dgm:pt>
    <dgm:pt modelId="{594AD538-362C-4347-9246-2571ECCFF035}" type="pres">
      <dgm:prSet presAssocID="{B1D71872-3B3A-4E45-9EE1-F507951B10A0}" presName="composite1" presStyleCnt="0"/>
      <dgm:spPr/>
    </dgm:pt>
    <dgm:pt modelId="{59771C07-8315-498D-8485-9BAC0AE0F3BD}" type="pres">
      <dgm:prSet presAssocID="{B1D71872-3B3A-4E45-9EE1-F507951B10A0}" presName="parent1" presStyleLbl="alignNode1" presStyleIdx="0" presStyleCnt="4">
        <dgm:presLayoutVars>
          <dgm:chMax val="1"/>
          <dgm:chPref val="1"/>
          <dgm:bulletEnabled val="1"/>
        </dgm:presLayoutVars>
      </dgm:prSet>
      <dgm:spPr/>
    </dgm:pt>
    <dgm:pt modelId="{B87D215B-3634-4938-8882-4684D731B687}" type="pres">
      <dgm:prSet presAssocID="{B1D71872-3B3A-4E45-9EE1-F507951B10A0}" presName="Childtext1" presStyleLbl="revTx" presStyleIdx="0" presStyleCnt="4">
        <dgm:presLayoutVars>
          <dgm:bulletEnabled val="1"/>
        </dgm:presLayoutVars>
      </dgm:prSet>
      <dgm:spPr/>
    </dgm:pt>
    <dgm:pt modelId="{8F06E7D8-CCE4-46EB-BB1C-90570AB1BC70}" type="pres">
      <dgm:prSet presAssocID="{B1D71872-3B3A-4E45-9EE1-F507951B10A0}" presName="ConnectLine1" presStyleLbl="sibTrans1D1" presStyleIdx="0" presStyleCnt="4"/>
      <dgm:spPr>
        <a:noFill/>
        <a:ln w="9525" cap="flat" cmpd="sng" algn="ctr">
          <a:solidFill>
            <a:schemeClr val="accent2">
              <a:hueOff val="0"/>
              <a:satOff val="0"/>
              <a:lumOff val="0"/>
              <a:alphaOff val="0"/>
            </a:schemeClr>
          </a:solidFill>
          <a:prstDash val="dash"/>
        </a:ln>
        <a:effectLst/>
      </dgm:spPr>
    </dgm:pt>
    <dgm:pt modelId="{35B08FAB-BFD5-4625-8FEA-918591BE9E64}" type="pres">
      <dgm:prSet presAssocID="{B1D71872-3B3A-4E45-9EE1-F507951B10A0}" presName="ConnectLineEnd1" presStyleLbl="lnNode1" presStyleIdx="0" presStyleCnt="4"/>
      <dgm:spPr/>
    </dgm:pt>
    <dgm:pt modelId="{277673FC-26BE-4C7B-A3F9-EC3BDEF8D2A6}" type="pres">
      <dgm:prSet presAssocID="{B1D71872-3B3A-4E45-9EE1-F507951B10A0}" presName="EmptyPane1" presStyleCnt="0"/>
      <dgm:spPr/>
    </dgm:pt>
    <dgm:pt modelId="{48A0DB26-27AE-472A-854A-907816803783}" type="pres">
      <dgm:prSet presAssocID="{A6039FEF-0971-4272-98E2-5721CE9C4F66}" presName="spaceBetweenRectangles1" presStyleCnt="0"/>
      <dgm:spPr/>
    </dgm:pt>
    <dgm:pt modelId="{6C40C09F-4B94-46CC-A52D-77DB7B18710E}" type="pres">
      <dgm:prSet presAssocID="{5F1B9517-4142-4E60-9C3D-4B4A4E4D2A65}" presName="composite1" presStyleCnt="0"/>
      <dgm:spPr/>
    </dgm:pt>
    <dgm:pt modelId="{37BB6746-C784-49C9-89CE-9A6D963BC3D3}" type="pres">
      <dgm:prSet presAssocID="{5F1B9517-4142-4E60-9C3D-4B4A4E4D2A65}" presName="parent1" presStyleLbl="alignNode1" presStyleIdx="1" presStyleCnt="4">
        <dgm:presLayoutVars>
          <dgm:chMax val="1"/>
          <dgm:chPref val="1"/>
          <dgm:bulletEnabled val="1"/>
        </dgm:presLayoutVars>
      </dgm:prSet>
      <dgm:spPr/>
    </dgm:pt>
    <dgm:pt modelId="{0ED1FE7D-59E1-46AE-A7DD-342B57FBCB5A}" type="pres">
      <dgm:prSet presAssocID="{5F1B9517-4142-4E60-9C3D-4B4A4E4D2A65}" presName="Childtext1" presStyleLbl="revTx" presStyleIdx="1" presStyleCnt="4">
        <dgm:presLayoutVars>
          <dgm:bulletEnabled val="1"/>
        </dgm:presLayoutVars>
      </dgm:prSet>
      <dgm:spPr/>
    </dgm:pt>
    <dgm:pt modelId="{ACBB3EBC-B891-4856-9DFD-D10DAD3CCBA0}" type="pres">
      <dgm:prSet presAssocID="{5F1B9517-4142-4E60-9C3D-4B4A4E4D2A65}" presName="ConnectLine1" presStyleLbl="sibTrans1D1" presStyleIdx="1" presStyleCnt="4"/>
      <dgm:spPr>
        <a:noFill/>
        <a:ln w="9525" cap="flat" cmpd="sng" algn="ctr">
          <a:solidFill>
            <a:schemeClr val="accent2">
              <a:hueOff val="1560506"/>
              <a:satOff val="-1946"/>
              <a:lumOff val="458"/>
              <a:alphaOff val="0"/>
            </a:schemeClr>
          </a:solidFill>
          <a:prstDash val="dash"/>
        </a:ln>
        <a:effectLst/>
      </dgm:spPr>
    </dgm:pt>
    <dgm:pt modelId="{216B325A-1E08-43B9-83AD-0755FF8EA864}" type="pres">
      <dgm:prSet presAssocID="{5F1B9517-4142-4E60-9C3D-4B4A4E4D2A65}" presName="ConnectLineEnd1" presStyleLbl="lnNode1" presStyleIdx="1" presStyleCnt="4"/>
      <dgm:spPr/>
    </dgm:pt>
    <dgm:pt modelId="{8C4FD4A8-2AFF-4FA1-B642-2408526348B7}" type="pres">
      <dgm:prSet presAssocID="{5F1B9517-4142-4E60-9C3D-4B4A4E4D2A65}" presName="EmptyPane1" presStyleCnt="0"/>
      <dgm:spPr/>
    </dgm:pt>
    <dgm:pt modelId="{3D078247-F2FA-43BC-A8B2-B7A17D578520}" type="pres">
      <dgm:prSet presAssocID="{BDFB4C3E-147E-4D25-A927-FD1026DC11ED}" presName="spaceBetweenRectangles1" presStyleCnt="0"/>
      <dgm:spPr/>
    </dgm:pt>
    <dgm:pt modelId="{094A1F2D-586D-4E9A-B436-8B0FBCCDD2D7}" type="pres">
      <dgm:prSet presAssocID="{B43E1262-F08F-4AFC-BF97-373303056019}" presName="composite1" presStyleCnt="0"/>
      <dgm:spPr/>
    </dgm:pt>
    <dgm:pt modelId="{C84006AD-42EE-4314-BDFB-2F222563698E}" type="pres">
      <dgm:prSet presAssocID="{B43E1262-F08F-4AFC-BF97-373303056019}" presName="parent1" presStyleLbl="alignNode1" presStyleIdx="2" presStyleCnt="4">
        <dgm:presLayoutVars>
          <dgm:chMax val="1"/>
          <dgm:chPref val="1"/>
          <dgm:bulletEnabled val="1"/>
        </dgm:presLayoutVars>
      </dgm:prSet>
      <dgm:spPr/>
    </dgm:pt>
    <dgm:pt modelId="{A6A91464-DEA7-41C9-A316-7416B70200C3}" type="pres">
      <dgm:prSet presAssocID="{B43E1262-F08F-4AFC-BF97-373303056019}" presName="Childtext1" presStyleLbl="revTx" presStyleIdx="2" presStyleCnt="4">
        <dgm:presLayoutVars>
          <dgm:bulletEnabled val="1"/>
        </dgm:presLayoutVars>
      </dgm:prSet>
      <dgm:spPr/>
    </dgm:pt>
    <dgm:pt modelId="{31294F4B-48C3-4F52-8BE9-F49A5EA894F5}" type="pres">
      <dgm:prSet presAssocID="{B43E1262-F08F-4AFC-BF97-373303056019}" presName="ConnectLine1" presStyleLbl="sibTrans1D1" presStyleIdx="2" presStyleCnt="4"/>
      <dgm:spPr>
        <a:noFill/>
        <a:ln w="9525" cap="flat" cmpd="sng" algn="ctr">
          <a:solidFill>
            <a:schemeClr val="accent2">
              <a:hueOff val="3121013"/>
              <a:satOff val="-3893"/>
              <a:lumOff val="915"/>
              <a:alphaOff val="0"/>
            </a:schemeClr>
          </a:solidFill>
          <a:prstDash val="dash"/>
        </a:ln>
        <a:effectLst/>
      </dgm:spPr>
    </dgm:pt>
    <dgm:pt modelId="{2AC6C978-C015-4E87-B847-FA7AF18AFC41}" type="pres">
      <dgm:prSet presAssocID="{B43E1262-F08F-4AFC-BF97-373303056019}" presName="ConnectLineEnd1" presStyleLbl="lnNode1" presStyleIdx="2" presStyleCnt="4"/>
      <dgm:spPr/>
    </dgm:pt>
    <dgm:pt modelId="{66B72CD2-181C-4A9D-B30E-04748B84E1F1}" type="pres">
      <dgm:prSet presAssocID="{B43E1262-F08F-4AFC-BF97-373303056019}" presName="EmptyPane1" presStyleCnt="0"/>
      <dgm:spPr/>
    </dgm:pt>
    <dgm:pt modelId="{34DB98C0-70FC-4921-B09A-1D485AF6475B}" type="pres">
      <dgm:prSet presAssocID="{C7EB689D-990B-467E-977F-EE56E903860B}" presName="spaceBetweenRectangles1" presStyleCnt="0"/>
      <dgm:spPr/>
    </dgm:pt>
    <dgm:pt modelId="{84697092-9893-46FE-8000-4C57275572D5}" type="pres">
      <dgm:prSet presAssocID="{A20261AF-44C3-4AFA-849F-38089669E24D}" presName="composite1" presStyleCnt="0"/>
      <dgm:spPr/>
    </dgm:pt>
    <dgm:pt modelId="{DDAC99F8-0F51-4CFC-89E5-702B4EC40AA5}" type="pres">
      <dgm:prSet presAssocID="{A20261AF-44C3-4AFA-849F-38089669E24D}" presName="parent1" presStyleLbl="alignNode1" presStyleIdx="3" presStyleCnt="4">
        <dgm:presLayoutVars>
          <dgm:chMax val="1"/>
          <dgm:chPref val="1"/>
          <dgm:bulletEnabled val="1"/>
        </dgm:presLayoutVars>
      </dgm:prSet>
      <dgm:spPr/>
    </dgm:pt>
    <dgm:pt modelId="{A0814C81-FDAE-4C8F-86EA-FEA2D59F7F69}" type="pres">
      <dgm:prSet presAssocID="{A20261AF-44C3-4AFA-849F-38089669E24D}" presName="Childtext1" presStyleLbl="revTx" presStyleIdx="3" presStyleCnt="4">
        <dgm:presLayoutVars>
          <dgm:bulletEnabled val="1"/>
        </dgm:presLayoutVars>
      </dgm:prSet>
      <dgm:spPr/>
    </dgm:pt>
    <dgm:pt modelId="{BCBCED95-89A6-4514-8094-AD7938680AB2}" type="pres">
      <dgm:prSet presAssocID="{A20261AF-44C3-4AFA-849F-38089669E24D}" presName="ConnectLine1" presStyleLbl="sibTrans1D1" presStyleIdx="3" presStyleCnt="4"/>
      <dgm:spPr>
        <a:noFill/>
        <a:ln w="9525" cap="flat" cmpd="sng" algn="ctr">
          <a:solidFill>
            <a:schemeClr val="accent2">
              <a:hueOff val="4681519"/>
              <a:satOff val="-5839"/>
              <a:lumOff val="1373"/>
              <a:alphaOff val="0"/>
            </a:schemeClr>
          </a:solidFill>
          <a:prstDash val="dash"/>
        </a:ln>
        <a:effectLst/>
      </dgm:spPr>
    </dgm:pt>
    <dgm:pt modelId="{95B3640E-DE57-4025-8C29-455995119532}" type="pres">
      <dgm:prSet presAssocID="{A20261AF-44C3-4AFA-849F-38089669E24D}" presName="ConnectLineEnd1" presStyleLbl="lnNode1" presStyleIdx="3" presStyleCnt="4"/>
      <dgm:spPr/>
    </dgm:pt>
    <dgm:pt modelId="{9CDAED60-A888-4CE1-B234-CEA79B54DD51}" type="pres">
      <dgm:prSet presAssocID="{A20261AF-44C3-4AFA-849F-38089669E24D}" presName="EmptyPane1" presStyleCnt="0"/>
      <dgm:spPr/>
    </dgm:pt>
  </dgm:ptLst>
  <dgm:cxnLst>
    <dgm:cxn modelId="{B912F007-155A-4040-B239-6C0E64D8C4C1}" type="presOf" srcId="{1C8F050B-D5AD-49A6-97F0-7434E6CD9A95}" destId="{0AD01CEE-D079-4FF7-B4BC-793DC03FAA6D}" srcOrd="0" destOrd="0" presId="urn:microsoft.com/office/officeart/2016/7/layout/RoundedRectangleTimeline"/>
    <dgm:cxn modelId="{14182408-1F93-4359-ADEE-7D63B3ECC2C7}" srcId="{B1D71872-3B3A-4E45-9EE1-F507951B10A0}" destId="{F198237D-A6FE-40D8-B4A0-01447DB7CD11}" srcOrd="0" destOrd="0" parTransId="{FB815FFD-8AB6-44C8-9F67-F3D4D14FC9C7}" sibTransId="{253C00E2-FB90-4A1B-8A04-5ADCC94722E2}"/>
    <dgm:cxn modelId="{83F78714-9F23-408D-81DD-BA9E569AA6C3}" srcId="{1C8F050B-D5AD-49A6-97F0-7434E6CD9A95}" destId="{A20261AF-44C3-4AFA-849F-38089669E24D}" srcOrd="3" destOrd="0" parTransId="{44331C26-A2D9-4B6C-B10C-96AA2E7311BD}" sibTransId="{88BEFBFE-36DC-43B2-920D-AECACBC56FA9}"/>
    <dgm:cxn modelId="{F5BF361C-1FE9-4B7E-8B95-DDA2FD94B949}" srcId="{1C8F050B-D5AD-49A6-97F0-7434E6CD9A95}" destId="{5F1B9517-4142-4E60-9C3D-4B4A4E4D2A65}" srcOrd="1" destOrd="0" parTransId="{C8A86E91-CEE0-4943-9CD8-9A05EBD8BB64}" sibTransId="{BDFB4C3E-147E-4D25-A927-FD1026DC11ED}"/>
    <dgm:cxn modelId="{7C90BB21-DA49-4C18-8F52-CC3BE00092C8}" type="presOf" srcId="{BD7B5557-816E-41C8-9641-0509E48A33B7}" destId="{A0814C81-FDAE-4C8F-86EA-FEA2D59F7F69}" srcOrd="0" destOrd="0" presId="urn:microsoft.com/office/officeart/2016/7/layout/RoundedRectangleTimeline"/>
    <dgm:cxn modelId="{9986982B-0A44-4C36-9FA3-4F4EC43DAA0C}" type="presOf" srcId="{F198237D-A6FE-40D8-B4A0-01447DB7CD11}" destId="{B87D215B-3634-4938-8882-4684D731B687}" srcOrd="0" destOrd="0" presId="urn:microsoft.com/office/officeart/2016/7/layout/RoundedRectangleTimeline"/>
    <dgm:cxn modelId="{A478E637-652C-4C6D-BE69-1767F1A06B82}" srcId="{5F1B9517-4142-4E60-9C3D-4B4A4E4D2A65}" destId="{BE952A2F-D800-4DEE-9C5C-905E4E024CF5}" srcOrd="0" destOrd="0" parTransId="{BC9B8CAF-D64B-4B40-B89C-4F6B6D25B64C}" sibTransId="{CC62514A-6AEB-42CE-8976-0E26290A1CE0}"/>
    <dgm:cxn modelId="{93A63038-0F98-4386-8CC5-D7EBF663E3E9}" srcId="{B43E1262-F08F-4AFC-BF97-373303056019}" destId="{F0110629-5032-43D7-ABE3-0CFE431B967B}" srcOrd="0" destOrd="0" parTransId="{83C079BF-04EF-470A-A275-90F0EFAB6C23}" sibTransId="{1CFFC5EA-1E26-42BE-841C-683DAEDA6B13}"/>
    <dgm:cxn modelId="{D19ACB45-3AEA-4A83-A6FD-AA125CC1A21C}" type="presOf" srcId="{B1D71872-3B3A-4E45-9EE1-F507951B10A0}" destId="{59771C07-8315-498D-8485-9BAC0AE0F3BD}" srcOrd="0" destOrd="0" presId="urn:microsoft.com/office/officeart/2016/7/layout/RoundedRectangleTimeline"/>
    <dgm:cxn modelId="{34541148-954E-4EC9-BC02-62AB3976F83C}" srcId="{1C8F050B-D5AD-49A6-97F0-7434E6CD9A95}" destId="{B43E1262-F08F-4AFC-BF97-373303056019}" srcOrd="2" destOrd="0" parTransId="{37287DD2-EB97-49B6-95C1-FBCC5A3468D2}" sibTransId="{C7EB689D-990B-467E-977F-EE56E903860B}"/>
    <dgm:cxn modelId="{660C8180-8354-4301-8EF8-0AD046768B1F}" srcId="{1C8F050B-D5AD-49A6-97F0-7434E6CD9A95}" destId="{B1D71872-3B3A-4E45-9EE1-F507951B10A0}" srcOrd="0" destOrd="0" parTransId="{CE9F6747-D8B9-42DA-97C1-8762F73A1C46}" sibTransId="{A6039FEF-0971-4272-98E2-5721CE9C4F66}"/>
    <dgm:cxn modelId="{C5307786-6ECD-4DA9-8712-F8C6D7A7D75F}" type="presOf" srcId="{BE952A2F-D800-4DEE-9C5C-905E4E024CF5}" destId="{0ED1FE7D-59E1-46AE-A7DD-342B57FBCB5A}" srcOrd="0" destOrd="0" presId="urn:microsoft.com/office/officeart/2016/7/layout/RoundedRectangleTimeline"/>
    <dgm:cxn modelId="{5ACAB08F-21C9-48AF-9E90-67AD5EE9B5AD}" srcId="{A20261AF-44C3-4AFA-849F-38089669E24D}" destId="{BD7B5557-816E-41C8-9641-0509E48A33B7}" srcOrd="0" destOrd="0" parTransId="{3867D694-8A41-4412-8995-53AC08DFC776}" sibTransId="{F9D5DA07-3D35-437B-A00E-768E2976758C}"/>
    <dgm:cxn modelId="{7D538DB7-82B0-4228-9E94-887757956DCA}" type="presOf" srcId="{A20261AF-44C3-4AFA-849F-38089669E24D}" destId="{DDAC99F8-0F51-4CFC-89E5-702B4EC40AA5}" srcOrd="0" destOrd="0" presId="urn:microsoft.com/office/officeart/2016/7/layout/RoundedRectangleTimeline"/>
    <dgm:cxn modelId="{C2D293BC-4226-4003-8E1B-3284B9B5C708}" type="presOf" srcId="{5F1B9517-4142-4E60-9C3D-4B4A4E4D2A65}" destId="{37BB6746-C784-49C9-89CE-9A6D963BC3D3}" srcOrd="0" destOrd="0" presId="urn:microsoft.com/office/officeart/2016/7/layout/RoundedRectangleTimeline"/>
    <dgm:cxn modelId="{79EB97DA-22D4-4736-8C26-4FE12E547201}" type="presOf" srcId="{B43E1262-F08F-4AFC-BF97-373303056019}" destId="{C84006AD-42EE-4314-BDFB-2F222563698E}" srcOrd="0" destOrd="0" presId="urn:microsoft.com/office/officeart/2016/7/layout/RoundedRectangleTimeline"/>
    <dgm:cxn modelId="{20EE9BF1-86B1-49D9-954E-1EA5BE8BA9EC}" type="presOf" srcId="{F0110629-5032-43D7-ABE3-0CFE431B967B}" destId="{A6A91464-DEA7-41C9-A316-7416B70200C3}" srcOrd="0" destOrd="0" presId="urn:microsoft.com/office/officeart/2016/7/layout/RoundedRectangleTimeline"/>
    <dgm:cxn modelId="{EE7D8E6A-4B70-4B06-8366-DE61307C8FD0}" type="presParOf" srcId="{0AD01CEE-D079-4FF7-B4BC-793DC03FAA6D}" destId="{594AD538-362C-4347-9246-2571ECCFF035}" srcOrd="0" destOrd="0" presId="urn:microsoft.com/office/officeart/2016/7/layout/RoundedRectangleTimeline"/>
    <dgm:cxn modelId="{DD5EA021-2E33-45B6-95C3-570864523A8A}" type="presParOf" srcId="{594AD538-362C-4347-9246-2571ECCFF035}" destId="{59771C07-8315-498D-8485-9BAC0AE0F3BD}" srcOrd="0" destOrd="0" presId="urn:microsoft.com/office/officeart/2016/7/layout/RoundedRectangleTimeline"/>
    <dgm:cxn modelId="{ADD3962C-F05F-4776-9D26-124A612B19C4}" type="presParOf" srcId="{594AD538-362C-4347-9246-2571ECCFF035}" destId="{B87D215B-3634-4938-8882-4684D731B687}" srcOrd="1" destOrd="0" presId="urn:microsoft.com/office/officeart/2016/7/layout/RoundedRectangleTimeline"/>
    <dgm:cxn modelId="{9163E685-E7C2-4495-AB36-46727A52A6D6}" type="presParOf" srcId="{594AD538-362C-4347-9246-2571ECCFF035}" destId="{8F06E7D8-CCE4-46EB-BB1C-90570AB1BC70}" srcOrd="2" destOrd="0" presId="urn:microsoft.com/office/officeart/2016/7/layout/RoundedRectangleTimeline"/>
    <dgm:cxn modelId="{1B470AAD-BE32-466A-A0E6-AAC8630F116A}" type="presParOf" srcId="{594AD538-362C-4347-9246-2571ECCFF035}" destId="{35B08FAB-BFD5-4625-8FEA-918591BE9E64}" srcOrd="3" destOrd="0" presId="urn:microsoft.com/office/officeart/2016/7/layout/RoundedRectangleTimeline"/>
    <dgm:cxn modelId="{7532C501-47C7-4B70-96D4-AD0AE4F7A9AA}" type="presParOf" srcId="{594AD538-362C-4347-9246-2571ECCFF035}" destId="{277673FC-26BE-4C7B-A3F9-EC3BDEF8D2A6}" srcOrd="4" destOrd="0" presId="urn:microsoft.com/office/officeart/2016/7/layout/RoundedRectangleTimeline"/>
    <dgm:cxn modelId="{29D59CED-86CC-41F7-B0E5-35C5F3D0D00C}" type="presParOf" srcId="{0AD01CEE-D079-4FF7-B4BC-793DC03FAA6D}" destId="{48A0DB26-27AE-472A-854A-907816803783}" srcOrd="1" destOrd="0" presId="urn:microsoft.com/office/officeart/2016/7/layout/RoundedRectangleTimeline"/>
    <dgm:cxn modelId="{86EFC11D-5ADF-4882-A9A5-7BB988CC7BB8}" type="presParOf" srcId="{0AD01CEE-D079-4FF7-B4BC-793DC03FAA6D}" destId="{6C40C09F-4B94-46CC-A52D-77DB7B18710E}" srcOrd="2" destOrd="0" presId="urn:microsoft.com/office/officeart/2016/7/layout/RoundedRectangleTimeline"/>
    <dgm:cxn modelId="{3E8E3719-9E21-4D63-8673-0479354E0FB3}" type="presParOf" srcId="{6C40C09F-4B94-46CC-A52D-77DB7B18710E}" destId="{37BB6746-C784-49C9-89CE-9A6D963BC3D3}" srcOrd="0" destOrd="0" presId="urn:microsoft.com/office/officeart/2016/7/layout/RoundedRectangleTimeline"/>
    <dgm:cxn modelId="{DB7B9135-4C8F-4F31-9305-11666042763B}" type="presParOf" srcId="{6C40C09F-4B94-46CC-A52D-77DB7B18710E}" destId="{0ED1FE7D-59E1-46AE-A7DD-342B57FBCB5A}" srcOrd="1" destOrd="0" presId="urn:microsoft.com/office/officeart/2016/7/layout/RoundedRectangleTimeline"/>
    <dgm:cxn modelId="{5FD0D492-9AE7-448C-9F2A-535A5D896216}" type="presParOf" srcId="{6C40C09F-4B94-46CC-A52D-77DB7B18710E}" destId="{ACBB3EBC-B891-4856-9DFD-D10DAD3CCBA0}" srcOrd="2" destOrd="0" presId="urn:microsoft.com/office/officeart/2016/7/layout/RoundedRectangleTimeline"/>
    <dgm:cxn modelId="{66E440DF-6437-4D52-93BE-615F620CBE25}" type="presParOf" srcId="{6C40C09F-4B94-46CC-A52D-77DB7B18710E}" destId="{216B325A-1E08-43B9-83AD-0755FF8EA864}" srcOrd="3" destOrd="0" presId="urn:microsoft.com/office/officeart/2016/7/layout/RoundedRectangleTimeline"/>
    <dgm:cxn modelId="{25BBD5AC-9996-48E5-82E6-F6C19C3C3A9C}" type="presParOf" srcId="{6C40C09F-4B94-46CC-A52D-77DB7B18710E}" destId="{8C4FD4A8-2AFF-4FA1-B642-2408526348B7}" srcOrd="4" destOrd="0" presId="urn:microsoft.com/office/officeart/2016/7/layout/RoundedRectangleTimeline"/>
    <dgm:cxn modelId="{29E2EAB9-9F0F-4A69-9A21-16F55A520808}" type="presParOf" srcId="{0AD01CEE-D079-4FF7-B4BC-793DC03FAA6D}" destId="{3D078247-F2FA-43BC-A8B2-B7A17D578520}" srcOrd="3" destOrd="0" presId="urn:microsoft.com/office/officeart/2016/7/layout/RoundedRectangleTimeline"/>
    <dgm:cxn modelId="{348F5DAC-AC9F-4157-9A28-D6EFD5D91BBC}" type="presParOf" srcId="{0AD01CEE-D079-4FF7-B4BC-793DC03FAA6D}" destId="{094A1F2D-586D-4E9A-B436-8B0FBCCDD2D7}" srcOrd="4" destOrd="0" presId="urn:microsoft.com/office/officeart/2016/7/layout/RoundedRectangleTimeline"/>
    <dgm:cxn modelId="{CA72A1C1-FAF7-44A7-AFF4-1F4B83A7982F}" type="presParOf" srcId="{094A1F2D-586D-4E9A-B436-8B0FBCCDD2D7}" destId="{C84006AD-42EE-4314-BDFB-2F222563698E}" srcOrd="0" destOrd="0" presId="urn:microsoft.com/office/officeart/2016/7/layout/RoundedRectangleTimeline"/>
    <dgm:cxn modelId="{870E95D6-EF07-4EBD-9900-D06DF3B44230}" type="presParOf" srcId="{094A1F2D-586D-4E9A-B436-8B0FBCCDD2D7}" destId="{A6A91464-DEA7-41C9-A316-7416B70200C3}" srcOrd="1" destOrd="0" presId="urn:microsoft.com/office/officeart/2016/7/layout/RoundedRectangleTimeline"/>
    <dgm:cxn modelId="{8F0585F5-C63A-40E3-9213-ABCB65ED96ED}" type="presParOf" srcId="{094A1F2D-586D-4E9A-B436-8B0FBCCDD2D7}" destId="{31294F4B-48C3-4F52-8BE9-F49A5EA894F5}" srcOrd="2" destOrd="0" presId="urn:microsoft.com/office/officeart/2016/7/layout/RoundedRectangleTimeline"/>
    <dgm:cxn modelId="{A59E3610-4A49-40C3-B045-37E6281E54E6}" type="presParOf" srcId="{094A1F2D-586D-4E9A-B436-8B0FBCCDD2D7}" destId="{2AC6C978-C015-4E87-B847-FA7AF18AFC41}" srcOrd="3" destOrd="0" presId="urn:microsoft.com/office/officeart/2016/7/layout/RoundedRectangleTimeline"/>
    <dgm:cxn modelId="{C351AE16-1522-46BE-9772-8355A48E9FBE}" type="presParOf" srcId="{094A1F2D-586D-4E9A-B436-8B0FBCCDD2D7}" destId="{66B72CD2-181C-4A9D-B30E-04748B84E1F1}" srcOrd="4" destOrd="0" presId="urn:microsoft.com/office/officeart/2016/7/layout/RoundedRectangleTimeline"/>
    <dgm:cxn modelId="{0EA40799-F9F8-4230-9AD2-B74CC28BF8F8}" type="presParOf" srcId="{0AD01CEE-D079-4FF7-B4BC-793DC03FAA6D}" destId="{34DB98C0-70FC-4921-B09A-1D485AF6475B}" srcOrd="5" destOrd="0" presId="urn:microsoft.com/office/officeart/2016/7/layout/RoundedRectangleTimeline"/>
    <dgm:cxn modelId="{E86F689B-34A9-490A-B2F7-17FFDD761610}" type="presParOf" srcId="{0AD01CEE-D079-4FF7-B4BC-793DC03FAA6D}" destId="{84697092-9893-46FE-8000-4C57275572D5}" srcOrd="6" destOrd="0" presId="urn:microsoft.com/office/officeart/2016/7/layout/RoundedRectangleTimeline"/>
    <dgm:cxn modelId="{CBC4706F-43E1-4326-A6FA-BD38D606A7F2}" type="presParOf" srcId="{84697092-9893-46FE-8000-4C57275572D5}" destId="{DDAC99F8-0F51-4CFC-89E5-702B4EC40AA5}" srcOrd="0" destOrd="0" presId="urn:microsoft.com/office/officeart/2016/7/layout/RoundedRectangleTimeline"/>
    <dgm:cxn modelId="{2B1EE2EF-C7D2-4B83-878A-9974FDF95970}" type="presParOf" srcId="{84697092-9893-46FE-8000-4C57275572D5}" destId="{A0814C81-FDAE-4C8F-86EA-FEA2D59F7F69}" srcOrd="1" destOrd="0" presId="urn:microsoft.com/office/officeart/2016/7/layout/RoundedRectangleTimeline"/>
    <dgm:cxn modelId="{D2C10C6E-BEFC-4A00-9ED7-59FE95E9D1EC}" type="presParOf" srcId="{84697092-9893-46FE-8000-4C57275572D5}" destId="{BCBCED95-89A6-4514-8094-AD7938680AB2}" srcOrd="2" destOrd="0" presId="urn:microsoft.com/office/officeart/2016/7/layout/RoundedRectangleTimeline"/>
    <dgm:cxn modelId="{40B0A705-B164-49BC-B0E6-611C1D3ED460}" type="presParOf" srcId="{84697092-9893-46FE-8000-4C57275572D5}" destId="{95B3640E-DE57-4025-8C29-455995119532}" srcOrd="3" destOrd="0" presId="urn:microsoft.com/office/officeart/2016/7/layout/RoundedRectangleTimeline"/>
    <dgm:cxn modelId="{29660589-AB3C-4465-BC36-47A3EA590DC8}" type="presParOf" srcId="{84697092-9893-46FE-8000-4C57275572D5}" destId="{9CDAED60-A888-4CE1-B234-CEA79B54DD51}"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019A0B-2645-4BC4-BCBE-D86BEE34B2F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B259F723-2EBD-43EC-A10A-0809ADB7740B}">
      <dgm:prSet/>
      <dgm:spPr/>
      <dgm:t>
        <a:bodyPr/>
        <a:lstStyle/>
        <a:p>
          <a:r>
            <a:rPr lang="en-US"/>
            <a:t>• 1994: Internet pertama kali digunakan di Indonesia oleh akademisi dan pemerintah.</a:t>
          </a:r>
        </a:p>
      </dgm:t>
    </dgm:pt>
    <dgm:pt modelId="{148DC4BA-DDA5-4C1C-A2DE-F7FF03721C74}" type="parTrans" cxnId="{45736F5F-BA97-4EBF-A82E-695B41151EBB}">
      <dgm:prSet/>
      <dgm:spPr/>
      <dgm:t>
        <a:bodyPr/>
        <a:lstStyle/>
        <a:p>
          <a:endParaRPr lang="en-US"/>
        </a:p>
      </dgm:t>
    </dgm:pt>
    <dgm:pt modelId="{E7CA94F9-2AB5-4224-9E06-30E856F8B8B5}" type="sibTrans" cxnId="{45736F5F-BA97-4EBF-A82E-695B41151EBB}">
      <dgm:prSet/>
      <dgm:spPr/>
      <dgm:t>
        <a:bodyPr/>
        <a:lstStyle/>
        <a:p>
          <a:endParaRPr lang="en-US"/>
        </a:p>
      </dgm:t>
    </dgm:pt>
    <dgm:pt modelId="{E900AEDB-A2DA-4494-80AE-E50B6D73D85E}">
      <dgm:prSet/>
      <dgm:spPr/>
      <dgm:t>
        <a:bodyPr/>
        <a:lstStyle/>
        <a:p>
          <a:r>
            <a:rPr lang="en-US"/>
            <a:t>• 2000-an: Mulai berkembang bisnis online dan media sosial.</a:t>
          </a:r>
        </a:p>
      </dgm:t>
    </dgm:pt>
    <dgm:pt modelId="{528406A0-DDD5-404C-A9C5-F07E21C2D3DE}" type="parTrans" cxnId="{F91D0EA1-D055-4BE1-A0D6-CC6DDBD7DFA6}">
      <dgm:prSet/>
      <dgm:spPr/>
      <dgm:t>
        <a:bodyPr/>
        <a:lstStyle/>
        <a:p>
          <a:endParaRPr lang="en-US"/>
        </a:p>
      </dgm:t>
    </dgm:pt>
    <dgm:pt modelId="{B3D6D96E-7710-48BD-985E-EF96D435B5EF}" type="sibTrans" cxnId="{F91D0EA1-D055-4BE1-A0D6-CC6DDBD7DFA6}">
      <dgm:prSet/>
      <dgm:spPr/>
      <dgm:t>
        <a:bodyPr/>
        <a:lstStyle/>
        <a:p>
          <a:endParaRPr lang="en-US"/>
        </a:p>
      </dgm:t>
    </dgm:pt>
    <dgm:pt modelId="{014CD22A-D9B1-4D5C-A368-3F9C1A7237F2}">
      <dgm:prSet/>
      <dgm:spPr/>
      <dgm:t>
        <a:bodyPr/>
        <a:lstStyle/>
        <a:p>
          <a:r>
            <a:rPr lang="en-US"/>
            <a:t>• 2010-an: Ledakan e-commerce seperti Tokopedia, Bukalapak, dan Shopee.</a:t>
          </a:r>
        </a:p>
      </dgm:t>
    </dgm:pt>
    <dgm:pt modelId="{1920A12D-ACE6-40B9-93ED-7A44DC0EFC45}" type="parTrans" cxnId="{FF15D18D-FF2A-4F9E-B8BF-921F8F443F91}">
      <dgm:prSet/>
      <dgm:spPr/>
      <dgm:t>
        <a:bodyPr/>
        <a:lstStyle/>
        <a:p>
          <a:endParaRPr lang="en-US"/>
        </a:p>
      </dgm:t>
    </dgm:pt>
    <dgm:pt modelId="{FF5341A4-75EF-4436-A623-6EF78938D567}" type="sibTrans" cxnId="{FF15D18D-FF2A-4F9E-B8BF-921F8F443F91}">
      <dgm:prSet/>
      <dgm:spPr/>
      <dgm:t>
        <a:bodyPr/>
        <a:lstStyle/>
        <a:p>
          <a:endParaRPr lang="en-US"/>
        </a:p>
      </dgm:t>
    </dgm:pt>
    <dgm:pt modelId="{27346BE4-5B01-4619-B5D5-60FEB955CF98}">
      <dgm:prSet/>
      <dgm:spPr/>
      <dgm:t>
        <a:bodyPr/>
        <a:lstStyle/>
        <a:p>
          <a:r>
            <a:rPr lang="en-US"/>
            <a:t>• Saat ini: Indonesia menjadi salah satu pasar e-commerce terbesar di Asia Tenggara.</a:t>
          </a:r>
        </a:p>
      </dgm:t>
    </dgm:pt>
    <dgm:pt modelId="{C5EB7507-A6D2-4806-943D-AFC5327A71BB}" type="parTrans" cxnId="{404A3095-6ADC-4BAD-A0B9-852EA8E9B7BA}">
      <dgm:prSet/>
      <dgm:spPr/>
      <dgm:t>
        <a:bodyPr/>
        <a:lstStyle/>
        <a:p>
          <a:endParaRPr lang="en-US"/>
        </a:p>
      </dgm:t>
    </dgm:pt>
    <dgm:pt modelId="{FFB27575-1CD2-45D2-9C48-7A692ABF0335}" type="sibTrans" cxnId="{404A3095-6ADC-4BAD-A0B9-852EA8E9B7BA}">
      <dgm:prSet/>
      <dgm:spPr/>
      <dgm:t>
        <a:bodyPr/>
        <a:lstStyle/>
        <a:p>
          <a:endParaRPr lang="en-US"/>
        </a:p>
      </dgm:t>
    </dgm:pt>
    <dgm:pt modelId="{230E6E7A-C46F-45BE-80D3-B88DB70BB50E}" type="pres">
      <dgm:prSet presAssocID="{33019A0B-2645-4BC4-BCBE-D86BEE34B2F5}" presName="vert0" presStyleCnt="0">
        <dgm:presLayoutVars>
          <dgm:dir/>
          <dgm:animOne val="branch"/>
          <dgm:animLvl val="lvl"/>
        </dgm:presLayoutVars>
      </dgm:prSet>
      <dgm:spPr/>
    </dgm:pt>
    <dgm:pt modelId="{AD9718AC-CAFD-48E9-AB1E-4A48AF2CECA4}" type="pres">
      <dgm:prSet presAssocID="{B259F723-2EBD-43EC-A10A-0809ADB7740B}" presName="thickLine" presStyleLbl="alignNode1" presStyleIdx="0" presStyleCnt="4"/>
      <dgm:spPr/>
    </dgm:pt>
    <dgm:pt modelId="{63CFADED-3968-458F-A979-4B80270A9969}" type="pres">
      <dgm:prSet presAssocID="{B259F723-2EBD-43EC-A10A-0809ADB7740B}" presName="horz1" presStyleCnt="0"/>
      <dgm:spPr/>
    </dgm:pt>
    <dgm:pt modelId="{B23A03C0-3BE2-4BE9-A327-C5A992732797}" type="pres">
      <dgm:prSet presAssocID="{B259F723-2EBD-43EC-A10A-0809ADB7740B}" presName="tx1" presStyleLbl="revTx" presStyleIdx="0" presStyleCnt="4"/>
      <dgm:spPr/>
    </dgm:pt>
    <dgm:pt modelId="{BBF63BB7-AA05-4709-A4BF-373AC131157F}" type="pres">
      <dgm:prSet presAssocID="{B259F723-2EBD-43EC-A10A-0809ADB7740B}" presName="vert1" presStyleCnt="0"/>
      <dgm:spPr/>
    </dgm:pt>
    <dgm:pt modelId="{74EE10A0-1177-4007-90AE-AD92C03B2BE4}" type="pres">
      <dgm:prSet presAssocID="{E900AEDB-A2DA-4494-80AE-E50B6D73D85E}" presName="thickLine" presStyleLbl="alignNode1" presStyleIdx="1" presStyleCnt="4"/>
      <dgm:spPr/>
    </dgm:pt>
    <dgm:pt modelId="{FEC3AC21-0FF6-4B2F-9614-7CCA36DD185D}" type="pres">
      <dgm:prSet presAssocID="{E900AEDB-A2DA-4494-80AE-E50B6D73D85E}" presName="horz1" presStyleCnt="0"/>
      <dgm:spPr/>
    </dgm:pt>
    <dgm:pt modelId="{177BAFA1-CC35-400C-9DB2-920B0100E6C9}" type="pres">
      <dgm:prSet presAssocID="{E900AEDB-A2DA-4494-80AE-E50B6D73D85E}" presName="tx1" presStyleLbl="revTx" presStyleIdx="1" presStyleCnt="4"/>
      <dgm:spPr/>
    </dgm:pt>
    <dgm:pt modelId="{99D76E82-CEF1-40AD-8F3E-72285124C42D}" type="pres">
      <dgm:prSet presAssocID="{E900AEDB-A2DA-4494-80AE-E50B6D73D85E}" presName="vert1" presStyleCnt="0"/>
      <dgm:spPr/>
    </dgm:pt>
    <dgm:pt modelId="{B9B3D63C-931E-4C58-8C5F-E39A687DAD4E}" type="pres">
      <dgm:prSet presAssocID="{014CD22A-D9B1-4D5C-A368-3F9C1A7237F2}" presName="thickLine" presStyleLbl="alignNode1" presStyleIdx="2" presStyleCnt="4"/>
      <dgm:spPr/>
    </dgm:pt>
    <dgm:pt modelId="{3717253C-D5A7-45A5-8DF5-06EF9700B4EF}" type="pres">
      <dgm:prSet presAssocID="{014CD22A-D9B1-4D5C-A368-3F9C1A7237F2}" presName="horz1" presStyleCnt="0"/>
      <dgm:spPr/>
    </dgm:pt>
    <dgm:pt modelId="{D4FB3C88-0D9D-452B-963D-26357CD150BF}" type="pres">
      <dgm:prSet presAssocID="{014CD22A-D9B1-4D5C-A368-3F9C1A7237F2}" presName="tx1" presStyleLbl="revTx" presStyleIdx="2" presStyleCnt="4"/>
      <dgm:spPr/>
    </dgm:pt>
    <dgm:pt modelId="{7066D9D8-DE31-49F0-BC07-0EB87D79845C}" type="pres">
      <dgm:prSet presAssocID="{014CD22A-D9B1-4D5C-A368-3F9C1A7237F2}" presName="vert1" presStyleCnt="0"/>
      <dgm:spPr/>
    </dgm:pt>
    <dgm:pt modelId="{126122D1-4ACA-4D01-90DA-6C45A29AA106}" type="pres">
      <dgm:prSet presAssocID="{27346BE4-5B01-4619-B5D5-60FEB955CF98}" presName="thickLine" presStyleLbl="alignNode1" presStyleIdx="3" presStyleCnt="4"/>
      <dgm:spPr/>
    </dgm:pt>
    <dgm:pt modelId="{A14E14AD-2514-4757-9199-2ADDD47C88D7}" type="pres">
      <dgm:prSet presAssocID="{27346BE4-5B01-4619-B5D5-60FEB955CF98}" presName="horz1" presStyleCnt="0"/>
      <dgm:spPr/>
    </dgm:pt>
    <dgm:pt modelId="{AAD07B07-391D-4E80-8582-75FACDF5774E}" type="pres">
      <dgm:prSet presAssocID="{27346BE4-5B01-4619-B5D5-60FEB955CF98}" presName="tx1" presStyleLbl="revTx" presStyleIdx="3" presStyleCnt="4"/>
      <dgm:spPr/>
    </dgm:pt>
    <dgm:pt modelId="{744C6DAC-AA04-4B82-92A4-3906173AF57A}" type="pres">
      <dgm:prSet presAssocID="{27346BE4-5B01-4619-B5D5-60FEB955CF98}" presName="vert1" presStyleCnt="0"/>
      <dgm:spPr/>
    </dgm:pt>
  </dgm:ptLst>
  <dgm:cxnLst>
    <dgm:cxn modelId="{4B2B040C-B784-495C-9079-F035F7F638AB}" type="presOf" srcId="{B259F723-2EBD-43EC-A10A-0809ADB7740B}" destId="{B23A03C0-3BE2-4BE9-A327-C5A992732797}" srcOrd="0" destOrd="0" presId="urn:microsoft.com/office/officeart/2008/layout/LinedList"/>
    <dgm:cxn modelId="{7A0DE715-171F-492B-89F8-93866F6C7C03}" type="presOf" srcId="{E900AEDB-A2DA-4494-80AE-E50B6D73D85E}" destId="{177BAFA1-CC35-400C-9DB2-920B0100E6C9}" srcOrd="0" destOrd="0" presId="urn:microsoft.com/office/officeart/2008/layout/LinedList"/>
    <dgm:cxn modelId="{45736F5F-BA97-4EBF-A82E-695B41151EBB}" srcId="{33019A0B-2645-4BC4-BCBE-D86BEE34B2F5}" destId="{B259F723-2EBD-43EC-A10A-0809ADB7740B}" srcOrd="0" destOrd="0" parTransId="{148DC4BA-DDA5-4C1C-A2DE-F7FF03721C74}" sibTransId="{E7CA94F9-2AB5-4224-9E06-30E856F8B8B5}"/>
    <dgm:cxn modelId="{26193342-6997-4629-9277-6365BAAA8D26}" type="presOf" srcId="{014CD22A-D9B1-4D5C-A368-3F9C1A7237F2}" destId="{D4FB3C88-0D9D-452B-963D-26357CD150BF}" srcOrd="0" destOrd="0" presId="urn:microsoft.com/office/officeart/2008/layout/LinedList"/>
    <dgm:cxn modelId="{3CE9264E-E9E3-4004-8938-0C7068B7A6F6}" type="presOf" srcId="{27346BE4-5B01-4619-B5D5-60FEB955CF98}" destId="{AAD07B07-391D-4E80-8582-75FACDF5774E}" srcOrd="0" destOrd="0" presId="urn:microsoft.com/office/officeart/2008/layout/LinedList"/>
    <dgm:cxn modelId="{FF15D18D-FF2A-4F9E-B8BF-921F8F443F91}" srcId="{33019A0B-2645-4BC4-BCBE-D86BEE34B2F5}" destId="{014CD22A-D9B1-4D5C-A368-3F9C1A7237F2}" srcOrd="2" destOrd="0" parTransId="{1920A12D-ACE6-40B9-93ED-7A44DC0EFC45}" sibTransId="{FF5341A4-75EF-4436-A623-6EF78938D567}"/>
    <dgm:cxn modelId="{404A3095-6ADC-4BAD-A0B9-852EA8E9B7BA}" srcId="{33019A0B-2645-4BC4-BCBE-D86BEE34B2F5}" destId="{27346BE4-5B01-4619-B5D5-60FEB955CF98}" srcOrd="3" destOrd="0" parTransId="{C5EB7507-A6D2-4806-943D-AFC5327A71BB}" sibTransId="{FFB27575-1CD2-45D2-9C48-7A692ABF0335}"/>
    <dgm:cxn modelId="{F91D0EA1-D055-4BE1-A0D6-CC6DDBD7DFA6}" srcId="{33019A0B-2645-4BC4-BCBE-D86BEE34B2F5}" destId="{E900AEDB-A2DA-4494-80AE-E50B6D73D85E}" srcOrd="1" destOrd="0" parTransId="{528406A0-DDD5-404C-A9C5-F07E21C2D3DE}" sibTransId="{B3D6D96E-7710-48BD-985E-EF96D435B5EF}"/>
    <dgm:cxn modelId="{48887DD3-8E23-4D7D-8FC7-CA74001B6084}" type="presOf" srcId="{33019A0B-2645-4BC4-BCBE-D86BEE34B2F5}" destId="{230E6E7A-C46F-45BE-80D3-B88DB70BB50E}" srcOrd="0" destOrd="0" presId="urn:microsoft.com/office/officeart/2008/layout/LinedList"/>
    <dgm:cxn modelId="{67C3DA9D-2CA3-4523-B728-F3DDB0A5483C}" type="presParOf" srcId="{230E6E7A-C46F-45BE-80D3-B88DB70BB50E}" destId="{AD9718AC-CAFD-48E9-AB1E-4A48AF2CECA4}" srcOrd="0" destOrd="0" presId="urn:microsoft.com/office/officeart/2008/layout/LinedList"/>
    <dgm:cxn modelId="{ED374EB8-A70D-4E5E-B5C2-02B4C935BD01}" type="presParOf" srcId="{230E6E7A-C46F-45BE-80D3-B88DB70BB50E}" destId="{63CFADED-3968-458F-A979-4B80270A9969}" srcOrd="1" destOrd="0" presId="urn:microsoft.com/office/officeart/2008/layout/LinedList"/>
    <dgm:cxn modelId="{294777BD-A805-4F8C-9979-9D333E040CF5}" type="presParOf" srcId="{63CFADED-3968-458F-A979-4B80270A9969}" destId="{B23A03C0-3BE2-4BE9-A327-C5A992732797}" srcOrd="0" destOrd="0" presId="urn:microsoft.com/office/officeart/2008/layout/LinedList"/>
    <dgm:cxn modelId="{009D596C-D88F-47BC-8C58-DC25212A6D41}" type="presParOf" srcId="{63CFADED-3968-458F-A979-4B80270A9969}" destId="{BBF63BB7-AA05-4709-A4BF-373AC131157F}" srcOrd="1" destOrd="0" presId="urn:microsoft.com/office/officeart/2008/layout/LinedList"/>
    <dgm:cxn modelId="{C67949D7-BEF9-488C-A2E6-FE8A65254EDE}" type="presParOf" srcId="{230E6E7A-C46F-45BE-80D3-B88DB70BB50E}" destId="{74EE10A0-1177-4007-90AE-AD92C03B2BE4}" srcOrd="2" destOrd="0" presId="urn:microsoft.com/office/officeart/2008/layout/LinedList"/>
    <dgm:cxn modelId="{21C6DFAB-1663-48BB-97ED-269D4BBCA8E7}" type="presParOf" srcId="{230E6E7A-C46F-45BE-80D3-B88DB70BB50E}" destId="{FEC3AC21-0FF6-4B2F-9614-7CCA36DD185D}" srcOrd="3" destOrd="0" presId="urn:microsoft.com/office/officeart/2008/layout/LinedList"/>
    <dgm:cxn modelId="{D64CA00B-4808-4A83-AB1E-DB21ADC1B8F0}" type="presParOf" srcId="{FEC3AC21-0FF6-4B2F-9614-7CCA36DD185D}" destId="{177BAFA1-CC35-400C-9DB2-920B0100E6C9}" srcOrd="0" destOrd="0" presId="urn:microsoft.com/office/officeart/2008/layout/LinedList"/>
    <dgm:cxn modelId="{A25F87DE-C787-46F8-8456-B041FD5E13EC}" type="presParOf" srcId="{FEC3AC21-0FF6-4B2F-9614-7CCA36DD185D}" destId="{99D76E82-CEF1-40AD-8F3E-72285124C42D}" srcOrd="1" destOrd="0" presId="urn:microsoft.com/office/officeart/2008/layout/LinedList"/>
    <dgm:cxn modelId="{2C1877ED-9723-4BE7-9567-CE89BEB0746E}" type="presParOf" srcId="{230E6E7A-C46F-45BE-80D3-B88DB70BB50E}" destId="{B9B3D63C-931E-4C58-8C5F-E39A687DAD4E}" srcOrd="4" destOrd="0" presId="urn:microsoft.com/office/officeart/2008/layout/LinedList"/>
    <dgm:cxn modelId="{54F80523-40A2-4E0F-BC94-A5A52F95DC39}" type="presParOf" srcId="{230E6E7A-C46F-45BE-80D3-B88DB70BB50E}" destId="{3717253C-D5A7-45A5-8DF5-06EF9700B4EF}" srcOrd="5" destOrd="0" presId="urn:microsoft.com/office/officeart/2008/layout/LinedList"/>
    <dgm:cxn modelId="{70E40527-0746-41AC-BA74-A68BFA77DEFC}" type="presParOf" srcId="{3717253C-D5A7-45A5-8DF5-06EF9700B4EF}" destId="{D4FB3C88-0D9D-452B-963D-26357CD150BF}" srcOrd="0" destOrd="0" presId="urn:microsoft.com/office/officeart/2008/layout/LinedList"/>
    <dgm:cxn modelId="{D0AD6F09-C4B0-4EB9-A23A-7998C9766126}" type="presParOf" srcId="{3717253C-D5A7-45A5-8DF5-06EF9700B4EF}" destId="{7066D9D8-DE31-49F0-BC07-0EB87D79845C}" srcOrd="1" destOrd="0" presId="urn:microsoft.com/office/officeart/2008/layout/LinedList"/>
    <dgm:cxn modelId="{C894F6F4-C9FD-4054-9F7D-0D23CA9178D6}" type="presParOf" srcId="{230E6E7A-C46F-45BE-80D3-B88DB70BB50E}" destId="{126122D1-4ACA-4D01-90DA-6C45A29AA106}" srcOrd="6" destOrd="0" presId="urn:microsoft.com/office/officeart/2008/layout/LinedList"/>
    <dgm:cxn modelId="{D6C8059B-A4E8-454E-94CE-DCE3318AD24F}" type="presParOf" srcId="{230E6E7A-C46F-45BE-80D3-B88DB70BB50E}" destId="{A14E14AD-2514-4757-9199-2ADDD47C88D7}" srcOrd="7" destOrd="0" presId="urn:microsoft.com/office/officeart/2008/layout/LinedList"/>
    <dgm:cxn modelId="{97DE58D0-C2E1-4DB9-9E3A-255D4E1B3260}" type="presParOf" srcId="{A14E14AD-2514-4757-9199-2ADDD47C88D7}" destId="{AAD07B07-391D-4E80-8582-75FACDF5774E}" srcOrd="0" destOrd="0" presId="urn:microsoft.com/office/officeart/2008/layout/LinedList"/>
    <dgm:cxn modelId="{3BDF09EB-44AB-4022-A7AD-7F9F27BE5632}" type="presParOf" srcId="{A14E14AD-2514-4757-9199-2ADDD47C88D7}" destId="{744C6DAC-AA04-4B82-92A4-3906173AF57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17C21FD-8532-491D-A219-C36F9F21F8CF}"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921FEC74-4700-4CE8-A16C-13FE94CC24E8}">
      <dgm:prSet/>
      <dgm:spPr/>
      <dgm:t>
        <a:bodyPr/>
        <a:lstStyle/>
        <a:p>
          <a:r>
            <a:rPr lang="en-US"/>
            <a:t>Komputer berperan penting dalam:</a:t>
          </a:r>
        </a:p>
      </dgm:t>
    </dgm:pt>
    <dgm:pt modelId="{E2388571-24E5-4160-8802-49BAB400BDC2}" type="parTrans" cxnId="{C4BA1522-BCB8-44E9-8E63-CCF612CA98FE}">
      <dgm:prSet/>
      <dgm:spPr/>
      <dgm:t>
        <a:bodyPr/>
        <a:lstStyle/>
        <a:p>
          <a:endParaRPr lang="en-US"/>
        </a:p>
      </dgm:t>
    </dgm:pt>
    <dgm:pt modelId="{F5849B26-C28E-4908-8797-ED906E66CB83}" type="sibTrans" cxnId="{C4BA1522-BCB8-44E9-8E63-CCF612CA98FE}">
      <dgm:prSet/>
      <dgm:spPr/>
      <dgm:t>
        <a:bodyPr/>
        <a:lstStyle/>
        <a:p>
          <a:endParaRPr lang="en-US"/>
        </a:p>
      </dgm:t>
    </dgm:pt>
    <dgm:pt modelId="{216E11F6-E54E-4B21-BFBC-1126A6C527BB}">
      <dgm:prSet/>
      <dgm:spPr/>
      <dgm:t>
        <a:bodyPr/>
        <a:lstStyle/>
        <a:p>
          <a:r>
            <a:rPr lang="en-US"/>
            <a:t>1. Pengelolaan data pelanggan dan transaksi.</a:t>
          </a:r>
        </a:p>
      </dgm:t>
    </dgm:pt>
    <dgm:pt modelId="{74BB56D4-E910-4BCB-BF24-2FED1E722306}" type="parTrans" cxnId="{0B0B1D9C-BFE5-4E18-8153-64D82EA1E5ED}">
      <dgm:prSet/>
      <dgm:spPr/>
      <dgm:t>
        <a:bodyPr/>
        <a:lstStyle/>
        <a:p>
          <a:endParaRPr lang="en-US"/>
        </a:p>
      </dgm:t>
    </dgm:pt>
    <dgm:pt modelId="{E24FC298-2EB4-4442-90A2-D705C5B73D8B}" type="sibTrans" cxnId="{0B0B1D9C-BFE5-4E18-8153-64D82EA1E5ED}">
      <dgm:prSet/>
      <dgm:spPr/>
      <dgm:t>
        <a:bodyPr/>
        <a:lstStyle/>
        <a:p>
          <a:endParaRPr lang="en-US"/>
        </a:p>
      </dgm:t>
    </dgm:pt>
    <dgm:pt modelId="{C79D11DD-C84C-446C-9BCB-10D45DD3BA53}">
      <dgm:prSet/>
      <dgm:spPr/>
      <dgm:t>
        <a:bodyPr/>
        <a:lstStyle/>
        <a:p>
          <a:r>
            <a:rPr lang="en-US"/>
            <a:t>2. Desain website dan sistem manajemen toko online.</a:t>
          </a:r>
        </a:p>
      </dgm:t>
    </dgm:pt>
    <dgm:pt modelId="{325ED9B7-1645-4033-AB20-42D0A5257121}" type="parTrans" cxnId="{2561D272-E1E7-4103-B30E-4C1A98459539}">
      <dgm:prSet/>
      <dgm:spPr/>
      <dgm:t>
        <a:bodyPr/>
        <a:lstStyle/>
        <a:p>
          <a:endParaRPr lang="en-US"/>
        </a:p>
      </dgm:t>
    </dgm:pt>
    <dgm:pt modelId="{13F1A815-4672-4676-9BCA-6E37648587A3}" type="sibTrans" cxnId="{2561D272-E1E7-4103-B30E-4C1A98459539}">
      <dgm:prSet/>
      <dgm:spPr/>
      <dgm:t>
        <a:bodyPr/>
        <a:lstStyle/>
        <a:p>
          <a:endParaRPr lang="en-US"/>
        </a:p>
      </dgm:t>
    </dgm:pt>
    <dgm:pt modelId="{DCA1154D-AABF-4682-96F5-08768991B435}">
      <dgm:prSet/>
      <dgm:spPr/>
      <dgm:t>
        <a:bodyPr/>
        <a:lstStyle/>
        <a:p>
          <a:r>
            <a:rPr lang="en-US"/>
            <a:t>3. Analisis data bisnis dan pemasaran.</a:t>
          </a:r>
        </a:p>
      </dgm:t>
    </dgm:pt>
    <dgm:pt modelId="{7A04364C-4907-43B5-9219-049750D30A23}" type="parTrans" cxnId="{3058BC32-CF6D-4F5E-90BC-6412765D20B2}">
      <dgm:prSet/>
      <dgm:spPr/>
      <dgm:t>
        <a:bodyPr/>
        <a:lstStyle/>
        <a:p>
          <a:endParaRPr lang="en-US"/>
        </a:p>
      </dgm:t>
    </dgm:pt>
    <dgm:pt modelId="{AE27ED88-EC71-4D26-A21B-92BB08AAC39F}" type="sibTrans" cxnId="{3058BC32-CF6D-4F5E-90BC-6412765D20B2}">
      <dgm:prSet/>
      <dgm:spPr/>
      <dgm:t>
        <a:bodyPr/>
        <a:lstStyle/>
        <a:p>
          <a:endParaRPr lang="en-US"/>
        </a:p>
      </dgm:t>
    </dgm:pt>
    <dgm:pt modelId="{E533072E-1132-471B-8C83-14A1A18F97ED}">
      <dgm:prSet/>
      <dgm:spPr/>
      <dgm:t>
        <a:bodyPr/>
        <a:lstStyle/>
        <a:p>
          <a:r>
            <a:rPr lang="en-US"/>
            <a:t>4. Keamanan jaringan dan enkripsi data transaksi.</a:t>
          </a:r>
        </a:p>
      </dgm:t>
    </dgm:pt>
    <dgm:pt modelId="{705D94BF-7432-4AA6-AF61-442875C929F0}" type="parTrans" cxnId="{E24F1E57-2656-45C2-B784-95267CE2BA35}">
      <dgm:prSet/>
      <dgm:spPr/>
      <dgm:t>
        <a:bodyPr/>
        <a:lstStyle/>
        <a:p>
          <a:endParaRPr lang="en-US"/>
        </a:p>
      </dgm:t>
    </dgm:pt>
    <dgm:pt modelId="{E26D26A4-C2E1-4824-8473-8619879E1DAF}" type="sibTrans" cxnId="{E24F1E57-2656-45C2-B784-95267CE2BA35}">
      <dgm:prSet/>
      <dgm:spPr/>
      <dgm:t>
        <a:bodyPr/>
        <a:lstStyle/>
        <a:p>
          <a:endParaRPr lang="en-US"/>
        </a:p>
      </dgm:t>
    </dgm:pt>
    <dgm:pt modelId="{9D172315-88FE-4126-A934-A54A3F8167D9}" type="pres">
      <dgm:prSet presAssocID="{217C21FD-8532-491D-A219-C36F9F21F8CF}" presName="vert0" presStyleCnt="0">
        <dgm:presLayoutVars>
          <dgm:dir/>
          <dgm:animOne val="branch"/>
          <dgm:animLvl val="lvl"/>
        </dgm:presLayoutVars>
      </dgm:prSet>
      <dgm:spPr/>
    </dgm:pt>
    <dgm:pt modelId="{C16A8384-6F15-4A9C-9DC2-545A2F4E2E5A}" type="pres">
      <dgm:prSet presAssocID="{921FEC74-4700-4CE8-A16C-13FE94CC24E8}" presName="thickLine" presStyleLbl="alignNode1" presStyleIdx="0" presStyleCnt="5"/>
      <dgm:spPr/>
    </dgm:pt>
    <dgm:pt modelId="{D117F8D7-66CE-42CC-9B6D-0F2F948CCE79}" type="pres">
      <dgm:prSet presAssocID="{921FEC74-4700-4CE8-A16C-13FE94CC24E8}" presName="horz1" presStyleCnt="0"/>
      <dgm:spPr/>
    </dgm:pt>
    <dgm:pt modelId="{9CD71301-A27C-4AA2-B1D1-3D0B4BCE2872}" type="pres">
      <dgm:prSet presAssocID="{921FEC74-4700-4CE8-A16C-13FE94CC24E8}" presName="tx1" presStyleLbl="revTx" presStyleIdx="0" presStyleCnt="5"/>
      <dgm:spPr/>
    </dgm:pt>
    <dgm:pt modelId="{F0E08EC5-2396-4655-8D60-595A060A93BF}" type="pres">
      <dgm:prSet presAssocID="{921FEC74-4700-4CE8-A16C-13FE94CC24E8}" presName="vert1" presStyleCnt="0"/>
      <dgm:spPr/>
    </dgm:pt>
    <dgm:pt modelId="{1F2FCE7E-A6AE-4158-8B4A-1DC2DA413F91}" type="pres">
      <dgm:prSet presAssocID="{216E11F6-E54E-4B21-BFBC-1126A6C527BB}" presName="thickLine" presStyleLbl="alignNode1" presStyleIdx="1" presStyleCnt="5"/>
      <dgm:spPr/>
    </dgm:pt>
    <dgm:pt modelId="{AC683740-30FA-441B-9E18-94DB350985E6}" type="pres">
      <dgm:prSet presAssocID="{216E11F6-E54E-4B21-BFBC-1126A6C527BB}" presName="horz1" presStyleCnt="0"/>
      <dgm:spPr/>
    </dgm:pt>
    <dgm:pt modelId="{687A9CB4-9CBF-4044-B312-13BE2BB1B084}" type="pres">
      <dgm:prSet presAssocID="{216E11F6-E54E-4B21-BFBC-1126A6C527BB}" presName="tx1" presStyleLbl="revTx" presStyleIdx="1" presStyleCnt="5"/>
      <dgm:spPr/>
    </dgm:pt>
    <dgm:pt modelId="{0F3767BF-6261-450C-AE3B-19523C3135D2}" type="pres">
      <dgm:prSet presAssocID="{216E11F6-E54E-4B21-BFBC-1126A6C527BB}" presName="vert1" presStyleCnt="0"/>
      <dgm:spPr/>
    </dgm:pt>
    <dgm:pt modelId="{07F30C4F-E91D-4599-B089-ACE36F0875CD}" type="pres">
      <dgm:prSet presAssocID="{C79D11DD-C84C-446C-9BCB-10D45DD3BA53}" presName="thickLine" presStyleLbl="alignNode1" presStyleIdx="2" presStyleCnt="5"/>
      <dgm:spPr/>
    </dgm:pt>
    <dgm:pt modelId="{2C164BEB-C9FB-4419-B5AF-EA8933DBB7DE}" type="pres">
      <dgm:prSet presAssocID="{C79D11DD-C84C-446C-9BCB-10D45DD3BA53}" presName="horz1" presStyleCnt="0"/>
      <dgm:spPr/>
    </dgm:pt>
    <dgm:pt modelId="{64725927-7FC1-47F5-97B2-11BE4E8EEB61}" type="pres">
      <dgm:prSet presAssocID="{C79D11DD-C84C-446C-9BCB-10D45DD3BA53}" presName="tx1" presStyleLbl="revTx" presStyleIdx="2" presStyleCnt="5"/>
      <dgm:spPr/>
    </dgm:pt>
    <dgm:pt modelId="{F0028C39-9015-45E7-828B-1CAFBE665E4E}" type="pres">
      <dgm:prSet presAssocID="{C79D11DD-C84C-446C-9BCB-10D45DD3BA53}" presName="vert1" presStyleCnt="0"/>
      <dgm:spPr/>
    </dgm:pt>
    <dgm:pt modelId="{0EBD3A90-528A-436B-B559-357B6939414C}" type="pres">
      <dgm:prSet presAssocID="{DCA1154D-AABF-4682-96F5-08768991B435}" presName="thickLine" presStyleLbl="alignNode1" presStyleIdx="3" presStyleCnt="5"/>
      <dgm:spPr/>
    </dgm:pt>
    <dgm:pt modelId="{45284668-0B5F-41C1-8D89-34A79286B2FC}" type="pres">
      <dgm:prSet presAssocID="{DCA1154D-AABF-4682-96F5-08768991B435}" presName="horz1" presStyleCnt="0"/>
      <dgm:spPr/>
    </dgm:pt>
    <dgm:pt modelId="{1E0E3DE4-BE1B-4A00-96A6-0876F3EBD138}" type="pres">
      <dgm:prSet presAssocID="{DCA1154D-AABF-4682-96F5-08768991B435}" presName="tx1" presStyleLbl="revTx" presStyleIdx="3" presStyleCnt="5"/>
      <dgm:spPr/>
    </dgm:pt>
    <dgm:pt modelId="{605C5031-2753-417E-9E39-953FC6630F73}" type="pres">
      <dgm:prSet presAssocID="{DCA1154D-AABF-4682-96F5-08768991B435}" presName="vert1" presStyleCnt="0"/>
      <dgm:spPr/>
    </dgm:pt>
    <dgm:pt modelId="{B346496C-982B-4649-9301-52D9153330BD}" type="pres">
      <dgm:prSet presAssocID="{E533072E-1132-471B-8C83-14A1A18F97ED}" presName="thickLine" presStyleLbl="alignNode1" presStyleIdx="4" presStyleCnt="5"/>
      <dgm:spPr/>
    </dgm:pt>
    <dgm:pt modelId="{6C694E45-E598-4652-A915-BCACBF3E6A99}" type="pres">
      <dgm:prSet presAssocID="{E533072E-1132-471B-8C83-14A1A18F97ED}" presName="horz1" presStyleCnt="0"/>
      <dgm:spPr/>
    </dgm:pt>
    <dgm:pt modelId="{14474A74-254C-45E9-AB45-DD64554DBB94}" type="pres">
      <dgm:prSet presAssocID="{E533072E-1132-471B-8C83-14A1A18F97ED}" presName="tx1" presStyleLbl="revTx" presStyleIdx="4" presStyleCnt="5"/>
      <dgm:spPr/>
    </dgm:pt>
    <dgm:pt modelId="{127AA379-C23A-49F9-B7B9-38A68BFFC9AE}" type="pres">
      <dgm:prSet presAssocID="{E533072E-1132-471B-8C83-14A1A18F97ED}" presName="vert1" presStyleCnt="0"/>
      <dgm:spPr/>
    </dgm:pt>
  </dgm:ptLst>
  <dgm:cxnLst>
    <dgm:cxn modelId="{B9A45713-5650-43C8-B434-E06FAD6B34DE}" type="presOf" srcId="{DCA1154D-AABF-4682-96F5-08768991B435}" destId="{1E0E3DE4-BE1B-4A00-96A6-0876F3EBD138}" srcOrd="0" destOrd="0" presId="urn:microsoft.com/office/officeart/2008/layout/LinedList"/>
    <dgm:cxn modelId="{C4BA1522-BCB8-44E9-8E63-CCF612CA98FE}" srcId="{217C21FD-8532-491D-A219-C36F9F21F8CF}" destId="{921FEC74-4700-4CE8-A16C-13FE94CC24E8}" srcOrd="0" destOrd="0" parTransId="{E2388571-24E5-4160-8802-49BAB400BDC2}" sibTransId="{F5849B26-C28E-4908-8797-ED906E66CB83}"/>
    <dgm:cxn modelId="{3058BC32-CF6D-4F5E-90BC-6412765D20B2}" srcId="{217C21FD-8532-491D-A219-C36F9F21F8CF}" destId="{DCA1154D-AABF-4682-96F5-08768991B435}" srcOrd="3" destOrd="0" parTransId="{7A04364C-4907-43B5-9219-049750D30A23}" sibTransId="{AE27ED88-EC71-4D26-A21B-92BB08AAC39F}"/>
    <dgm:cxn modelId="{C72DFD65-D6F6-4D7E-BA2D-E22134231338}" type="presOf" srcId="{C79D11DD-C84C-446C-9BCB-10D45DD3BA53}" destId="{64725927-7FC1-47F5-97B2-11BE4E8EEB61}" srcOrd="0" destOrd="0" presId="urn:microsoft.com/office/officeart/2008/layout/LinedList"/>
    <dgm:cxn modelId="{C4F1214F-EB32-4C9E-B99F-49591C6D97E9}" type="presOf" srcId="{E533072E-1132-471B-8C83-14A1A18F97ED}" destId="{14474A74-254C-45E9-AB45-DD64554DBB94}" srcOrd="0" destOrd="0" presId="urn:microsoft.com/office/officeart/2008/layout/LinedList"/>
    <dgm:cxn modelId="{2561D272-E1E7-4103-B30E-4C1A98459539}" srcId="{217C21FD-8532-491D-A219-C36F9F21F8CF}" destId="{C79D11DD-C84C-446C-9BCB-10D45DD3BA53}" srcOrd="2" destOrd="0" parTransId="{325ED9B7-1645-4033-AB20-42D0A5257121}" sibTransId="{13F1A815-4672-4676-9BCA-6E37648587A3}"/>
    <dgm:cxn modelId="{E24F1E57-2656-45C2-B784-95267CE2BA35}" srcId="{217C21FD-8532-491D-A219-C36F9F21F8CF}" destId="{E533072E-1132-471B-8C83-14A1A18F97ED}" srcOrd="4" destOrd="0" parTransId="{705D94BF-7432-4AA6-AF61-442875C929F0}" sibTransId="{E26D26A4-C2E1-4824-8473-8619879E1DAF}"/>
    <dgm:cxn modelId="{ADF27A7E-755E-42F1-9318-0BEF2FD1A610}" type="presOf" srcId="{921FEC74-4700-4CE8-A16C-13FE94CC24E8}" destId="{9CD71301-A27C-4AA2-B1D1-3D0B4BCE2872}" srcOrd="0" destOrd="0" presId="urn:microsoft.com/office/officeart/2008/layout/LinedList"/>
    <dgm:cxn modelId="{DA324A8B-E82D-4875-B58E-8C9DC3E8EE79}" type="presOf" srcId="{216E11F6-E54E-4B21-BFBC-1126A6C527BB}" destId="{687A9CB4-9CBF-4044-B312-13BE2BB1B084}" srcOrd="0" destOrd="0" presId="urn:microsoft.com/office/officeart/2008/layout/LinedList"/>
    <dgm:cxn modelId="{0B0B1D9C-BFE5-4E18-8153-64D82EA1E5ED}" srcId="{217C21FD-8532-491D-A219-C36F9F21F8CF}" destId="{216E11F6-E54E-4B21-BFBC-1126A6C527BB}" srcOrd="1" destOrd="0" parTransId="{74BB56D4-E910-4BCB-BF24-2FED1E722306}" sibTransId="{E24FC298-2EB4-4442-90A2-D705C5B73D8B}"/>
    <dgm:cxn modelId="{F97B6AB8-7998-451C-89F3-8BF7CAC650CB}" type="presOf" srcId="{217C21FD-8532-491D-A219-C36F9F21F8CF}" destId="{9D172315-88FE-4126-A934-A54A3F8167D9}" srcOrd="0" destOrd="0" presId="urn:microsoft.com/office/officeart/2008/layout/LinedList"/>
    <dgm:cxn modelId="{AFD69438-D4F2-423B-A3C5-2A552E77895A}" type="presParOf" srcId="{9D172315-88FE-4126-A934-A54A3F8167D9}" destId="{C16A8384-6F15-4A9C-9DC2-545A2F4E2E5A}" srcOrd="0" destOrd="0" presId="urn:microsoft.com/office/officeart/2008/layout/LinedList"/>
    <dgm:cxn modelId="{020ED39C-4412-48FA-88F3-327AE235BB73}" type="presParOf" srcId="{9D172315-88FE-4126-A934-A54A3F8167D9}" destId="{D117F8D7-66CE-42CC-9B6D-0F2F948CCE79}" srcOrd="1" destOrd="0" presId="urn:microsoft.com/office/officeart/2008/layout/LinedList"/>
    <dgm:cxn modelId="{9A9A5C09-A496-44AE-B761-D52DCEE5CD24}" type="presParOf" srcId="{D117F8D7-66CE-42CC-9B6D-0F2F948CCE79}" destId="{9CD71301-A27C-4AA2-B1D1-3D0B4BCE2872}" srcOrd="0" destOrd="0" presId="urn:microsoft.com/office/officeart/2008/layout/LinedList"/>
    <dgm:cxn modelId="{284D8EBD-F046-4339-8AAE-09404B3BA737}" type="presParOf" srcId="{D117F8D7-66CE-42CC-9B6D-0F2F948CCE79}" destId="{F0E08EC5-2396-4655-8D60-595A060A93BF}" srcOrd="1" destOrd="0" presId="urn:microsoft.com/office/officeart/2008/layout/LinedList"/>
    <dgm:cxn modelId="{9DFA255F-A740-457C-BF7A-CDD01BBE4C65}" type="presParOf" srcId="{9D172315-88FE-4126-A934-A54A3F8167D9}" destId="{1F2FCE7E-A6AE-4158-8B4A-1DC2DA413F91}" srcOrd="2" destOrd="0" presId="urn:microsoft.com/office/officeart/2008/layout/LinedList"/>
    <dgm:cxn modelId="{914AB15B-C31E-4915-9683-4C589DB7AB9F}" type="presParOf" srcId="{9D172315-88FE-4126-A934-A54A3F8167D9}" destId="{AC683740-30FA-441B-9E18-94DB350985E6}" srcOrd="3" destOrd="0" presId="urn:microsoft.com/office/officeart/2008/layout/LinedList"/>
    <dgm:cxn modelId="{545DB142-BDEB-423A-A06E-B6760E2AFF59}" type="presParOf" srcId="{AC683740-30FA-441B-9E18-94DB350985E6}" destId="{687A9CB4-9CBF-4044-B312-13BE2BB1B084}" srcOrd="0" destOrd="0" presId="urn:microsoft.com/office/officeart/2008/layout/LinedList"/>
    <dgm:cxn modelId="{C6D6CCF4-D495-4A35-8B4A-551C0BFD1850}" type="presParOf" srcId="{AC683740-30FA-441B-9E18-94DB350985E6}" destId="{0F3767BF-6261-450C-AE3B-19523C3135D2}" srcOrd="1" destOrd="0" presId="urn:microsoft.com/office/officeart/2008/layout/LinedList"/>
    <dgm:cxn modelId="{A6516B3F-060C-4875-8A80-886758F23A87}" type="presParOf" srcId="{9D172315-88FE-4126-A934-A54A3F8167D9}" destId="{07F30C4F-E91D-4599-B089-ACE36F0875CD}" srcOrd="4" destOrd="0" presId="urn:microsoft.com/office/officeart/2008/layout/LinedList"/>
    <dgm:cxn modelId="{42B25B38-D51A-40CE-86D1-BF7ECEF98231}" type="presParOf" srcId="{9D172315-88FE-4126-A934-A54A3F8167D9}" destId="{2C164BEB-C9FB-4419-B5AF-EA8933DBB7DE}" srcOrd="5" destOrd="0" presId="urn:microsoft.com/office/officeart/2008/layout/LinedList"/>
    <dgm:cxn modelId="{4EE84B5D-C485-44B7-91B1-DE8B2AE79FC9}" type="presParOf" srcId="{2C164BEB-C9FB-4419-B5AF-EA8933DBB7DE}" destId="{64725927-7FC1-47F5-97B2-11BE4E8EEB61}" srcOrd="0" destOrd="0" presId="urn:microsoft.com/office/officeart/2008/layout/LinedList"/>
    <dgm:cxn modelId="{E5A8CB26-057A-42B5-A9D4-2FCDF879DE09}" type="presParOf" srcId="{2C164BEB-C9FB-4419-B5AF-EA8933DBB7DE}" destId="{F0028C39-9015-45E7-828B-1CAFBE665E4E}" srcOrd="1" destOrd="0" presId="urn:microsoft.com/office/officeart/2008/layout/LinedList"/>
    <dgm:cxn modelId="{A6048C63-261A-4436-8E11-C1558723C7B9}" type="presParOf" srcId="{9D172315-88FE-4126-A934-A54A3F8167D9}" destId="{0EBD3A90-528A-436B-B559-357B6939414C}" srcOrd="6" destOrd="0" presId="urn:microsoft.com/office/officeart/2008/layout/LinedList"/>
    <dgm:cxn modelId="{74FD43BE-1A51-4CC9-A681-E3F403DA82FD}" type="presParOf" srcId="{9D172315-88FE-4126-A934-A54A3F8167D9}" destId="{45284668-0B5F-41C1-8D89-34A79286B2FC}" srcOrd="7" destOrd="0" presId="urn:microsoft.com/office/officeart/2008/layout/LinedList"/>
    <dgm:cxn modelId="{0CF1A736-8073-45E6-953C-17E9E929D035}" type="presParOf" srcId="{45284668-0B5F-41C1-8D89-34A79286B2FC}" destId="{1E0E3DE4-BE1B-4A00-96A6-0876F3EBD138}" srcOrd="0" destOrd="0" presId="urn:microsoft.com/office/officeart/2008/layout/LinedList"/>
    <dgm:cxn modelId="{4157D7AB-4CA9-402A-95C1-0C1CB1B41FAE}" type="presParOf" srcId="{45284668-0B5F-41C1-8D89-34A79286B2FC}" destId="{605C5031-2753-417E-9E39-953FC6630F73}" srcOrd="1" destOrd="0" presId="urn:microsoft.com/office/officeart/2008/layout/LinedList"/>
    <dgm:cxn modelId="{5F9A7561-EF45-4245-A48E-79FE71E809EE}" type="presParOf" srcId="{9D172315-88FE-4126-A934-A54A3F8167D9}" destId="{B346496C-982B-4649-9301-52D9153330BD}" srcOrd="8" destOrd="0" presId="urn:microsoft.com/office/officeart/2008/layout/LinedList"/>
    <dgm:cxn modelId="{121FA0CF-38A5-4A7B-8A28-FF5CAA3ACFD2}" type="presParOf" srcId="{9D172315-88FE-4126-A934-A54A3F8167D9}" destId="{6C694E45-E598-4652-A915-BCACBF3E6A99}" srcOrd="9" destOrd="0" presId="urn:microsoft.com/office/officeart/2008/layout/LinedList"/>
    <dgm:cxn modelId="{05AA0A22-E4CB-41B7-81F4-3B2B53AF44A9}" type="presParOf" srcId="{6C694E45-E598-4652-A915-BCACBF3E6A99}" destId="{14474A74-254C-45E9-AB45-DD64554DBB94}" srcOrd="0" destOrd="0" presId="urn:microsoft.com/office/officeart/2008/layout/LinedList"/>
    <dgm:cxn modelId="{CA8486A0-C0E4-430E-B9DE-1867DAAE6BB2}" type="presParOf" srcId="{6C694E45-E598-4652-A915-BCACBF3E6A99}" destId="{127AA379-C23A-49F9-B7B9-38A68BFFC9A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23E9522-4161-4820-B988-CD02F341EAE4}"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963BC286-F388-42C4-A47E-5CC26FF28E2D}">
      <dgm:prSet/>
      <dgm:spPr/>
      <dgm:t>
        <a:bodyPr/>
        <a:lstStyle/>
        <a:p>
          <a:r>
            <a:rPr lang="en-US"/>
            <a:t>Perkembangan smartphone telah mengubah perilaku belanja konsumen.</a:t>
          </a:r>
        </a:p>
      </dgm:t>
    </dgm:pt>
    <dgm:pt modelId="{31B82CA6-3FEC-4DEC-8366-1E4B1B1C6DFE}" type="parTrans" cxnId="{388F4F1A-8D68-4F54-88C7-B6ABBB6B695A}">
      <dgm:prSet/>
      <dgm:spPr/>
      <dgm:t>
        <a:bodyPr/>
        <a:lstStyle/>
        <a:p>
          <a:endParaRPr lang="en-US"/>
        </a:p>
      </dgm:t>
    </dgm:pt>
    <dgm:pt modelId="{B76FBF3E-787C-4372-9820-45855B898596}" type="sibTrans" cxnId="{388F4F1A-8D68-4F54-88C7-B6ABBB6B695A}">
      <dgm:prSet/>
      <dgm:spPr/>
      <dgm:t>
        <a:bodyPr/>
        <a:lstStyle/>
        <a:p>
          <a:endParaRPr lang="en-US"/>
        </a:p>
      </dgm:t>
    </dgm:pt>
    <dgm:pt modelId="{DCA79474-E76E-4723-86EF-EDA7737BEC55}">
      <dgm:prSet/>
      <dgm:spPr/>
      <dgm:t>
        <a:bodyPr/>
        <a:lstStyle/>
        <a:p>
          <a:r>
            <a:rPr lang="en-US"/>
            <a:t>Manfaat mobile phone dalam e-commerce:</a:t>
          </a:r>
        </a:p>
      </dgm:t>
    </dgm:pt>
    <dgm:pt modelId="{70624F07-6DD2-4B44-BADD-0DAE7B1C0987}" type="parTrans" cxnId="{9BC37E2F-8CE7-45FF-AF02-1E992AA7B960}">
      <dgm:prSet/>
      <dgm:spPr/>
      <dgm:t>
        <a:bodyPr/>
        <a:lstStyle/>
        <a:p>
          <a:endParaRPr lang="en-US"/>
        </a:p>
      </dgm:t>
    </dgm:pt>
    <dgm:pt modelId="{D9B93309-27CD-406C-BE4D-39A34E4A27E7}" type="sibTrans" cxnId="{9BC37E2F-8CE7-45FF-AF02-1E992AA7B960}">
      <dgm:prSet/>
      <dgm:spPr/>
      <dgm:t>
        <a:bodyPr/>
        <a:lstStyle/>
        <a:p>
          <a:endParaRPr lang="en-US"/>
        </a:p>
      </dgm:t>
    </dgm:pt>
    <dgm:pt modelId="{F7274661-8900-4FDA-A46D-11BD0C390FCA}">
      <dgm:prSet/>
      <dgm:spPr/>
      <dgm:t>
        <a:bodyPr/>
        <a:lstStyle/>
        <a:p>
          <a:r>
            <a:rPr lang="en-US"/>
            <a:t>• Akses cepat ke aplikasi belanja.</a:t>
          </a:r>
        </a:p>
      </dgm:t>
    </dgm:pt>
    <dgm:pt modelId="{A2C0248E-FA36-4F5D-A953-C47449D94A25}" type="parTrans" cxnId="{E3DD505D-B529-41BF-A6FC-F44C428857C9}">
      <dgm:prSet/>
      <dgm:spPr/>
      <dgm:t>
        <a:bodyPr/>
        <a:lstStyle/>
        <a:p>
          <a:endParaRPr lang="en-US"/>
        </a:p>
      </dgm:t>
    </dgm:pt>
    <dgm:pt modelId="{5A40DD10-6D0E-4DF6-BB2F-C77C97807DCD}" type="sibTrans" cxnId="{E3DD505D-B529-41BF-A6FC-F44C428857C9}">
      <dgm:prSet/>
      <dgm:spPr/>
      <dgm:t>
        <a:bodyPr/>
        <a:lstStyle/>
        <a:p>
          <a:endParaRPr lang="en-US"/>
        </a:p>
      </dgm:t>
    </dgm:pt>
    <dgm:pt modelId="{F8C89904-F049-448C-B26B-00FFD00CAED8}">
      <dgm:prSet/>
      <dgm:spPr/>
      <dgm:t>
        <a:bodyPr/>
        <a:lstStyle/>
        <a:p>
          <a:r>
            <a:rPr lang="en-US"/>
            <a:t>• Notifikasi promosi real-time.</a:t>
          </a:r>
        </a:p>
      </dgm:t>
    </dgm:pt>
    <dgm:pt modelId="{506F9778-3D8F-446C-924E-4ADDE38B5DBF}" type="parTrans" cxnId="{A7D93211-4678-40BD-BA04-6E2C1BFD90CC}">
      <dgm:prSet/>
      <dgm:spPr/>
      <dgm:t>
        <a:bodyPr/>
        <a:lstStyle/>
        <a:p>
          <a:endParaRPr lang="en-US"/>
        </a:p>
      </dgm:t>
    </dgm:pt>
    <dgm:pt modelId="{98DDF05E-899C-402C-96B2-DB00656FE064}" type="sibTrans" cxnId="{A7D93211-4678-40BD-BA04-6E2C1BFD90CC}">
      <dgm:prSet/>
      <dgm:spPr/>
      <dgm:t>
        <a:bodyPr/>
        <a:lstStyle/>
        <a:p>
          <a:endParaRPr lang="en-US"/>
        </a:p>
      </dgm:t>
    </dgm:pt>
    <dgm:pt modelId="{B4F711ED-6451-4F85-98A3-720943C31049}">
      <dgm:prSet/>
      <dgm:spPr/>
      <dgm:t>
        <a:bodyPr/>
        <a:lstStyle/>
        <a:p>
          <a:r>
            <a:rPr lang="en-US"/>
            <a:t>• Pembayaran digital melalui e-wallet.</a:t>
          </a:r>
        </a:p>
      </dgm:t>
    </dgm:pt>
    <dgm:pt modelId="{BE39D6A0-038D-42A7-8472-F7EAF9613B74}" type="parTrans" cxnId="{DCE95B76-A9F0-4DC2-B1E7-E0DAB3E069C2}">
      <dgm:prSet/>
      <dgm:spPr/>
      <dgm:t>
        <a:bodyPr/>
        <a:lstStyle/>
        <a:p>
          <a:endParaRPr lang="en-US"/>
        </a:p>
      </dgm:t>
    </dgm:pt>
    <dgm:pt modelId="{A729AC48-B531-4489-A30E-1A9B2745171D}" type="sibTrans" cxnId="{DCE95B76-A9F0-4DC2-B1E7-E0DAB3E069C2}">
      <dgm:prSet/>
      <dgm:spPr/>
      <dgm:t>
        <a:bodyPr/>
        <a:lstStyle/>
        <a:p>
          <a:endParaRPr lang="en-US"/>
        </a:p>
      </dgm:t>
    </dgm:pt>
    <dgm:pt modelId="{2CDBB825-1D99-4B63-B87C-B0453F8986C8}">
      <dgm:prSet/>
      <dgm:spPr/>
      <dgm:t>
        <a:bodyPr/>
        <a:lstStyle/>
        <a:p>
          <a:r>
            <a:rPr lang="en-US"/>
            <a:t>• Kemudahan interaksi sosial dan review produk.</a:t>
          </a:r>
        </a:p>
      </dgm:t>
    </dgm:pt>
    <dgm:pt modelId="{6057A3D4-E823-47BB-99F3-0DB339F7C23C}" type="parTrans" cxnId="{0DBFE460-D221-4436-B7A0-8C435B44C16C}">
      <dgm:prSet/>
      <dgm:spPr/>
      <dgm:t>
        <a:bodyPr/>
        <a:lstStyle/>
        <a:p>
          <a:endParaRPr lang="en-US"/>
        </a:p>
      </dgm:t>
    </dgm:pt>
    <dgm:pt modelId="{D00B9E18-0B35-417A-A34F-460C78FAC324}" type="sibTrans" cxnId="{0DBFE460-D221-4436-B7A0-8C435B44C16C}">
      <dgm:prSet/>
      <dgm:spPr/>
      <dgm:t>
        <a:bodyPr/>
        <a:lstStyle/>
        <a:p>
          <a:endParaRPr lang="en-US"/>
        </a:p>
      </dgm:t>
    </dgm:pt>
    <dgm:pt modelId="{78335DC5-495A-469F-89D7-50DECBFC6B4A}" type="pres">
      <dgm:prSet presAssocID="{223E9522-4161-4820-B988-CD02F341EAE4}" presName="vert0" presStyleCnt="0">
        <dgm:presLayoutVars>
          <dgm:dir/>
          <dgm:animOne val="branch"/>
          <dgm:animLvl val="lvl"/>
        </dgm:presLayoutVars>
      </dgm:prSet>
      <dgm:spPr/>
    </dgm:pt>
    <dgm:pt modelId="{320BE901-75D0-43EC-86AF-1535C1DB4E43}" type="pres">
      <dgm:prSet presAssocID="{963BC286-F388-42C4-A47E-5CC26FF28E2D}" presName="thickLine" presStyleLbl="alignNode1" presStyleIdx="0" presStyleCnt="6"/>
      <dgm:spPr/>
    </dgm:pt>
    <dgm:pt modelId="{52982E6D-7A6C-49A1-8764-1DB40AE5DACB}" type="pres">
      <dgm:prSet presAssocID="{963BC286-F388-42C4-A47E-5CC26FF28E2D}" presName="horz1" presStyleCnt="0"/>
      <dgm:spPr/>
    </dgm:pt>
    <dgm:pt modelId="{F09B8AB8-D793-4E1B-81BD-FD512B603C5C}" type="pres">
      <dgm:prSet presAssocID="{963BC286-F388-42C4-A47E-5CC26FF28E2D}" presName="tx1" presStyleLbl="revTx" presStyleIdx="0" presStyleCnt="6"/>
      <dgm:spPr/>
    </dgm:pt>
    <dgm:pt modelId="{A2D9ED28-CECF-429D-BAEA-FF1A6F453877}" type="pres">
      <dgm:prSet presAssocID="{963BC286-F388-42C4-A47E-5CC26FF28E2D}" presName="vert1" presStyleCnt="0"/>
      <dgm:spPr/>
    </dgm:pt>
    <dgm:pt modelId="{C3BF6F54-70E1-442D-9A88-77279855A34B}" type="pres">
      <dgm:prSet presAssocID="{DCA79474-E76E-4723-86EF-EDA7737BEC55}" presName="thickLine" presStyleLbl="alignNode1" presStyleIdx="1" presStyleCnt="6"/>
      <dgm:spPr/>
    </dgm:pt>
    <dgm:pt modelId="{42BD0414-C45A-47EA-8D18-8DF57FDFDD41}" type="pres">
      <dgm:prSet presAssocID="{DCA79474-E76E-4723-86EF-EDA7737BEC55}" presName="horz1" presStyleCnt="0"/>
      <dgm:spPr/>
    </dgm:pt>
    <dgm:pt modelId="{A970D9F0-1811-4373-873F-A70C7DD29A7D}" type="pres">
      <dgm:prSet presAssocID="{DCA79474-E76E-4723-86EF-EDA7737BEC55}" presName="tx1" presStyleLbl="revTx" presStyleIdx="1" presStyleCnt="6"/>
      <dgm:spPr/>
    </dgm:pt>
    <dgm:pt modelId="{338AF104-B639-4244-BD08-DC525588BD43}" type="pres">
      <dgm:prSet presAssocID="{DCA79474-E76E-4723-86EF-EDA7737BEC55}" presName="vert1" presStyleCnt="0"/>
      <dgm:spPr/>
    </dgm:pt>
    <dgm:pt modelId="{7245D110-BFDA-4C9C-993B-71182A6ACF0B}" type="pres">
      <dgm:prSet presAssocID="{F7274661-8900-4FDA-A46D-11BD0C390FCA}" presName="thickLine" presStyleLbl="alignNode1" presStyleIdx="2" presStyleCnt="6"/>
      <dgm:spPr/>
    </dgm:pt>
    <dgm:pt modelId="{A2691E96-9FF5-49EE-B09F-4234966F162C}" type="pres">
      <dgm:prSet presAssocID="{F7274661-8900-4FDA-A46D-11BD0C390FCA}" presName="horz1" presStyleCnt="0"/>
      <dgm:spPr/>
    </dgm:pt>
    <dgm:pt modelId="{CF806938-8735-4751-8731-024040A14C80}" type="pres">
      <dgm:prSet presAssocID="{F7274661-8900-4FDA-A46D-11BD0C390FCA}" presName="tx1" presStyleLbl="revTx" presStyleIdx="2" presStyleCnt="6"/>
      <dgm:spPr/>
    </dgm:pt>
    <dgm:pt modelId="{D845105C-6865-4523-8178-4942363C2AE6}" type="pres">
      <dgm:prSet presAssocID="{F7274661-8900-4FDA-A46D-11BD0C390FCA}" presName="vert1" presStyleCnt="0"/>
      <dgm:spPr/>
    </dgm:pt>
    <dgm:pt modelId="{D0042EE2-7ED1-4B75-97F6-15F79DC11900}" type="pres">
      <dgm:prSet presAssocID="{F8C89904-F049-448C-B26B-00FFD00CAED8}" presName="thickLine" presStyleLbl="alignNode1" presStyleIdx="3" presStyleCnt="6"/>
      <dgm:spPr/>
    </dgm:pt>
    <dgm:pt modelId="{C576BFD9-4E21-4559-8EF7-494C70C643FC}" type="pres">
      <dgm:prSet presAssocID="{F8C89904-F049-448C-B26B-00FFD00CAED8}" presName="horz1" presStyleCnt="0"/>
      <dgm:spPr/>
    </dgm:pt>
    <dgm:pt modelId="{604E3A20-F2F5-4475-A550-A79587CBB55C}" type="pres">
      <dgm:prSet presAssocID="{F8C89904-F049-448C-B26B-00FFD00CAED8}" presName="tx1" presStyleLbl="revTx" presStyleIdx="3" presStyleCnt="6"/>
      <dgm:spPr/>
    </dgm:pt>
    <dgm:pt modelId="{D2D1E89D-299D-49D0-B3FE-B891ECB175A5}" type="pres">
      <dgm:prSet presAssocID="{F8C89904-F049-448C-B26B-00FFD00CAED8}" presName="vert1" presStyleCnt="0"/>
      <dgm:spPr/>
    </dgm:pt>
    <dgm:pt modelId="{3D08D548-8C22-4D4B-9C1A-D52B9B113D14}" type="pres">
      <dgm:prSet presAssocID="{B4F711ED-6451-4F85-98A3-720943C31049}" presName="thickLine" presStyleLbl="alignNode1" presStyleIdx="4" presStyleCnt="6"/>
      <dgm:spPr/>
    </dgm:pt>
    <dgm:pt modelId="{32090F50-4348-4E41-B0D3-96032966256C}" type="pres">
      <dgm:prSet presAssocID="{B4F711ED-6451-4F85-98A3-720943C31049}" presName="horz1" presStyleCnt="0"/>
      <dgm:spPr/>
    </dgm:pt>
    <dgm:pt modelId="{442B2311-761D-48D5-894E-C32FF0E40C0D}" type="pres">
      <dgm:prSet presAssocID="{B4F711ED-6451-4F85-98A3-720943C31049}" presName="tx1" presStyleLbl="revTx" presStyleIdx="4" presStyleCnt="6"/>
      <dgm:spPr/>
    </dgm:pt>
    <dgm:pt modelId="{1CC7D0AB-42EB-4507-9238-FF5E8352C8E9}" type="pres">
      <dgm:prSet presAssocID="{B4F711ED-6451-4F85-98A3-720943C31049}" presName="vert1" presStyleCnt="0"/>
      <dgm:spPr/>
    </dgm:pt>
    <dgm:pt modelId="{67A40B7E-758A-486A-B768-B4C6D9AE8675}" type="pres">
      <dgm:prSet presAssocID="{2CDBB825-1D99-4B63-B87C-B0453F8986C8}" presName="thickLine" presStyleLbl="alignNode1" presStyleIdx="5" presStyleCnt="6"/>
      <dgm:spPr/>
    </dgm:pt>
    <dgm:pt modelId="{2C933EE9-B5BF-4FAC-9E61-082BD059998C}" type="pres">
      <dgm:prSet presAssocID="{2CDBB825-1D99-4B63-B87C-B0453F8986C8}" presName="horz1" presStyleCnt="0"/>
      <dgm:spPr/>
    </dgm:pt>
    <dgm:pt modelId="{C2B46E14-EB94-4BC7-9207-FB92F6629251}" type="pres">
      <dgm:prSet presAssocID="{2CDBB825-1D99-4B63-B87C-B0453F8986C8}" presName="tx1" presStyleLbl="revTx" presStyleIdx="5" presStyleCnt="6"/>
      <dgm:spPr/>
    </dgm:pt>
    <dgm:pt modelId="{1DE8FC01-58DA-4B2F-A4A4-A835C53B8D78}" type="pres">
      <dgm:prSet presAssocID="{2CDBB825-1D99-4B63-B87C-B0453F8986C8}" presName="vert1" presStyleCnt="0"/>
      <dgm:spPr/>
    </dgm:pt>
  </dgm:ptLst>
  <dgm:cxnLst>
    <dgm:cxn modelId="{A7D93211-4678-40BD-BA04-6E2C1BFD90CC}" srcId="{223E9522-4161-4820-B988-CD02F341EAE4}" destId="{F8C89904-F049-448C-B26B-00FFD00CAED8}" srcOrd="3" destOrd="0" parTransId="{506F9778-3D8F-446C-924E-4ADDE38B5DBF}" sibTransId="{98DDF05E-899C-402C-96B2-DB00656FE064}"/>
    <dgm:cxn modelId="{388F4F1A-8D68-4F54-88C7-B6ABBB6B695A}" srcId="{223E9522-4161-4820-B988-CD02F341EAE4}" destId="{963BC286-F388-42C4-A47E-5CC26FF28E2D}" srcOrd="0" destOrd="0" parTransId="{31B82CA6-3FEC-4DEC-8366-1E4B1B1C6DFE}" sibTransId="{B76FBF3E-787C-4372-9820-45855B898596}"/>
    <dgm:cxn modelId="{15F44521-3214-48BE-B312-FFC950806DD4}" type="presOf" srcId="{223E9522-4161-4820-B988-CD02F341EAE4}" destId="{78335DC5-495A-469F-89D7-50DECBFC6B4A}" srcOrd="0" destOrd="0" presId="urn:microsoft.com/office/officeart/2008/layout/LinedList"/>
    <dgm:cxn modelId="{A81C6B2A-5A45-4DA9-9FB7-8422B5438556}" type="presOf" srcId="{DCA79474-E76E-4723-86EF-EDA7737BEC55}" destId="{A970D9F0-1811-4373-873F-A70C7DD29A7D}" srcOrd="0" destOrd="0" presId="urn:microsoft.com/office/officeart/2008/layout/LinedList"/>
    <dgm:cxn modelId="{9BC37E2F-8CE7-45FF-AF02-1E992AA7B960}" srcId="{223E9522-4161-4820-B988-CD02F341EAE4}" destId="{DCA79474-E76E-4723-86EF-EDA7737BEC55}" srcOrd="1" destOrd="0" parTransId="{70624F07-6DD2-4B44-BADD-0DAE7B1C0987}" sibTransId="{D9B93309-27CD-406C-BE4D-39A34E4A27E7}"/>
    <dgm:cxn modelId="{E3DD505D-B529-41BF-A6FC-F44C428857C9}" srcId="{223E9522-4161-4820-B988-CD02F341EAE4}" destId="{F7274661-8900-4FDA-A46D-11BD0C390FCA}" srcOrd="2" destOrd="0" parTransId="{A2C0248E-FA36-4F5D-A953-C47449D94A25}" sibTransId="{5A40DD10-6D0E-4DF6-BB2F-C77C97807DCD}"/>
    <dgm:cxn modelId="{0DBFE460-D221-4436-B7A0-8C435B44C16C}" srcId="{223E9522-4161-4820-B988-CD02F341EAE4}" destId="{2CDBB825-1D99-4B63-B87C-B0453F8986C8}" srcOrd="5" destOrd="0" parTransId="{6057A3D4-E823-47BB-99F3-0DB339F7C23C}" sibTransId="{D00B9E18-0B35-417A-A34F-460C78FAC324}"/>
    <dgm:cxn modelId="{DCE95B76-A9F0-4DC2-B1E7-E0DAB3E069C2}" srcId="{223E9522-4161-4820-B988-CD02F341EAE4}" destId="{B4F711ED-6451-4F85-98A3-720943C31049}" srcOrd="4" destOrd="0" parTransId="{BE39D6A0-038D-42A7-8472-F7EAF9613B74}" sibTransId="{A729AC48-B531-4489-A30E-1A9B2745171D}"/>
    <dgm:cxn modelId="{104FBD86-EC63-480F-9F30-43ADA9915B95}" type="presOf" srcId="{B4F711ED-6451-4F85-98A3-720943C31049}" destId="{442B2311-761D-48D5-894E-C32FF0E40C0D}" srcOrd="0" destOrd="0" presId="urn:microsoft.com/office/officeart/2008/layout/LinedList"/>
    <dgm:cxn modelId="{E87501AC-CD7F-4F7A-9FA5-4A78E090AAAD}" type="presOf" srcId="{963BC286-F388-42C4-A47E-5CC26FF28E2D}" destId="{F09B8AB8-D793-4E1B-81BD-FD512B603C5C}" srcOrd="0" destOrd="0" presId="urn:microsoft.com/office/officeart/2008/layout/LinedList"/>
    <dgm:cxn modelId="{D5F376C2-4F88-4509-89CD-26CB59DABB37}" type="presOf" srcId="{F7274661-8900-4FDA-A46D-11BD0C390FCA}" destId="{CF806938-8735-4751-8731-024040A14C80}" srcOrd="0" destOrd="0" presId="urn:microsoft.com/office/officeart/2008/layout/LinedList"/>
    <dgm:cxn modelId="{8AA2B4D0-FCBA-4147-BE7D-D663EB9A8517}" type="presOf" srcId="{F8C89904-F049-448C-B26B-00FFD00CAED8}" destId="{604E3A20-F2F5-4475-A550-A79587CBB55C}" srcOrd="0" destOrd="0" presId="urn:microsoft.com/office/officeart/2008/layout/LinedList"/>
    <dgm:cxn modelId="{FF5678F6-576C-4613-8E39-50A32420349F}" type="presOf" srcId="{2CDBB825-1D99-4B63-B87C-B0453F8986C8}" destId="{C2B46E14-EB94-4BC7-9207-FB92F6629251}" srcOrd="0" destOrd="0" presId="urn:microsoft.com/office/officeart/2008/layout/LinedList"/>
    <dgm:cxn modelId="{C31947C2-8893-40A9-9937-39BF0888AF31}" type="presParOf" srcId="{78335DC5-495A-469F-89D7-50DECBFC6B4A}" destId="{320BE901-75D0-43EC-86AF-1535C1DB4E43}" srcOrd="0" destOrd="0" presId="urn:microsoft.com/office/officeart/2008/layout/LinedList"/>
    <dgm:cxn modelId="{28F279AF-5E9C-4A2E-B169-EA57D5F97538}" type="presParOf" srcId="{78335DC5-495A-469F-89D7-50DECBFC6B4A}" destId="{52982E6D-7A6C-49A1-8764-1DB40AE5DACB}" srcOrd="1" destOrd="0" presId="urn:microsoft.com/office/officeart/2008/layout/LinedList"/>
    <dgm:cxn modelId="{3FC7EFE4-87F1-4D46-8BCA-0FE5A4FF3865}" type="presParOf" srcId="{52982E6D-7A6C-49A1-8764-1DB40AE5DACB}" destId="{F09B8AB8-D793-4E1B-81BD-FD512B603C5C}" srcOrd="0" destOrd="0" presId="urn:microsoft.com/office/officeart/2008/layout/LinedList"/>
    <dgm:cxn modelId="{8908936C-289D-48B4-841D-E7535D220E5A}" type="presParOf" srcId="{52982E6D-7A6C-49A1-8764-1DB40AE5DACB}" destId="{A2D9ED28-CECF-429D-BAEA-FF1A6F453877}" srcOrd="1" destOrd="0" presId="urn:microsoft.com/office/officeart/2008/layout/LinedList"/>
    <dgm:cxn modelId="{1B19268A-0A10-4B7F-9001-93554C84D019}" type="presParOf" srcId="{78335DC5-495A-469F-89D7-50DECBFC6B4A}" destId="{C3BF6F54-70E1-442D-9A88-77279855A34B}" srcOrd="2" destOrd="0" presId="urn:microsoft.com/office/officeart/2008/layout/LinedList"/>
    <dgm:cxn modelId="{69D84AB4-9BF7-447A-A550-A233A3C2C8B1}" type="presParOf" srcId="{78335DC5-495A-469F-89D7-50DECBFC6B4A}" destId="{42BD0414-C45A-47EA-8D18-8DF57FDFDD41}" srcOrd="3" destOrd="0" presId="urn:microsoft.com/office/officeart/2008/layout/LinedList"/>
    <dgm:cxn modelId="{96F1F22C-D6AC-4033-BAC3-CAECCEDF3004}" type="presParOf" srcId="{42BD0414-C45A-47EA-8D18-8DF57FDFDD41}" destId="{A970D9F0-1811-4373-873F-A70C7DD29A7D}" srcOrd="0" destOrd="0" presId="urn:microsoft.com/office/officeart/2008/layout/LinedList"/>
    <dgm:cxn modelId="{C21A01DF-1F7E-4646-A935-F9418E4E8D76}" type="presParOf" srcId="{42BD0414-C45A-47EA-8D18-8DF57FDFDD41}" destId="{338AF104-B639-4244-BD08-DC525588BD43}" srcOrd="1" destOrd="0" presId="urn:microsoft.com/office/officeart/2008/layout/LinedList"/>
    <dgm:cxn modelId="{0563D855-1801-46A2-979F-52B49BC4C0C1}" type="presParOf" srcId="{78335DC5-495A-469F-89D7-50DECBFC6B4A}" destId="{7245D110-BFDA-4C9C-993B-71182A6ACF0B}" srcOrd="4" destOrd="0" presId="urn:microsoft.com/office/officeart/2008/layout/LinedList"/>
    <dgm:cxn modelId="{285F9EFC-15C0-4892-A41B-72F0C859F956}" type="presParOf" srcId="{78335DC5-495A-469F-89D7-50DECBFC6B4A}" destId="{A2691E96-9FF5-49EE-B09F-4234966F162C}" srcOrd="5" destOrd="0" presId="urn:microsoft.com/office/officeart/2008/layout/LinedList"/>
    <dgm:cxn modelId="{25E2903C-35F7-4090-84B4-1B5436DE4569}" type="presParOf" srcId="{A2691E96-9FF5-49EE-B09F-4234966F162C}" destId="{CF806938-8735-4751-8731-024040A14C80}" srcOrd="0" destOrd="0" presId="urn:microsoft.com/office/officeart/2008/layout/LinedList"/>
    <dgm:cxn modelId="{7AE6C9C1-942C-4FED-B763-065DF258C4C4}" type="presParOf" srcId="{A2691E96-9FF5-49EE-B09F-4234966F162C}" destId="{D845105C-6865-4523-8178-4942363C2AE6}" srcOrd="1" destOrd="0" presId="urn:microsoft.com/office/officeart/2008/layout/LinedList"/>
    <dgm:cxn modelId="{0B419031-CA3A-42BA-BB94-B129F3F47BC0}" type="presParOf" srcId="{78335DC5-495A-469F-89D7-50DECBFC6B4A}" destId="{D0042EE2-7ED1-4B75-97F6-15F79DC11900}" srcOrd="6" destOrd="0" presId="urn:microsoft.com/office/officeart/2008/layout/LinedList"/>
    <dgm:cxn modelId="{84812F22-18AB-402E-84E0-C80D4C50C33B}" type="presParOf" srcId="{78335DC5-495A-469F-89D7-50DECBFC6B4A}" destId="{C576BFD9-4E21-4559-8EF7-494C70C643FC}" srcOrd="7" destOrd="0" presId="urn:microsoft.com/office/officeart/2008/layout/LinedList"/>
    <dgm:cxn modelId="{4E9DE70D-4897-45D0-B3D4-4B394AFB5284}" type="presParOf" srcId="{C576BFD9-4E21-4559-8EF7-494C70C643FC}" destId="{604E3A20-F2F5-4475-A550-A79587CBB55C}" srcOrd="0" destOrd="0" presId="urn:microsoft.com/office/officeart/2008/layout/LinedList"/>
    <dgm:cxn modelId="{2FDFA0F4-DA45-4596-979E-E95C1EE497A7}" type="presParOf" srcId="{C576BFD9-4E21-4559-8EF7-494C70C643FC}" destId="{D2D1E89D-299D-49D0-B3FE-B891ECB175A5}" srcOrd="1" destOrd="0" presId="urn:microsoft.com/office/officeart/2008/layout/LinedList"/>
    <dgm:cxn modelId="{603278DB-9F49-414E-87A8-7E5CD2E3C2EE}" type="presParOf" srcId="{78335DC5-495A-469F-89D7-50DECBFC6B4A}" destId="{3D08D548-8C22-4D4B-9C1A-D52B9B113D14}" srcOrd="8" destOrd="0" presId="urn:microsoft.com/office/officeart/2008/layout/LinedList"/>
    <dgm:cxn modelId="{5CB280AA-EFE0-4851-86B1-9BFF81BBD671}" type="presParOf" srcId="{78335DC5-495A-469F-89D7-50DECBFC6B4A}" destId="{32090F50-4348-4E41-B0D3-96032966256C}" srcOrd="9" destOrd="0" presId="urn:microsoft.com/office/officeart/2008/layout/LinedList"/>
    <dgm:cxn modelId="{EE6D33AF-E9A7-49AC-8AF1-3B9430E52B4C}" type="presParOf" srcId="{32090F50-4348-4E41-B0D3-96032966256C}" destId="{442B2311-761D-48D5-894E-C32FF0E40C0D}" srcOrd="0" destOrd="0" presId="urn:microsoft.com/office/officeart/2008/layout/LinedList"/>
    <dgm:cxn modelId="{22675088-A231-4732-B5F6-A16FE46F3042}" type="presParOf" srcId="{32090F50-4348-4E41-B0D3-96032966256C}" destId="{1CC7D0AB-42EB-4507-9238-FF5E8352C8E9}" srcOrd="1" destOrd="0" presId="urn:microsoft.com/office/officeart/2008/layout/LinedList"/>
    <dgm:cxn modelId="{B5D77BE7-85F7-4A55-8269-ABC476B20CEA}" type="presParOf" srcId="{78335DC5-495A-469F-89D7-50DECBFC6B4A}" destId="{67A40B7E-758A-486A-B768-B4C6D9AE8675}" srcOrd="10" destOrd="0" presId="urn:microsoft.com/office/officeart/2008/layout/LinedList"/>
    <dgm:cxn modelId="{0DF5A446-E77C-4035-9CBD-68998148C841}" type="presParOf" srcId="{78335DC5-495A-469F-89D7-50DECBFC6B4A}" destId="{2C933EE9-B5BF-4FAC-9E61-082BD059998C}" srcOrd="11" destOrd="0" presId="urn:microsoft.com/office/officeart/2008/layout/LinedList"/>
    <dgm:cxn modelId="{40D7EB81-A7F7-4B4B-94CE-539BF649F28D}" type="presParOf" srcId="{2C933EE9-B5BF-4FAC-9E61-082BD059998C}" destId="{C2B46E14-EB94-4BC7-9207-FB92F6629251}" srcOrd="0" destOrd="0" presId="urn:microsoft.com/office/officeart/2008/layout/LinedList"/>
    <dgm:cxn modelId="{DE91075B-196C-49B2-A0CB-141D18BBC3F9}" type="presParOf" srcId="{2C933EE9-B5BF-4FAC-9E61-082BD059998C}" destId="{1DE8FC01-58DA-4B2F-A4A4-A835C53B8D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F60572B-57AF-49FE-A817-037DAFDB1449}"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61258B2-D0D4-42A3-A7E6-793C36093843}">
      <dgm:prSet/>
      <dgm:spPr/>
      <dgm:t>
        <a:bodyPr/>
        <a:lstStyle/>
        <a:p>
          <a:r>
            <a:rPr lang="en-US"/>
            <a:t>M-Commerce adalah bentuk e-commerce yang dilakukan melalui perangkat mobile.</a:t>
          </a:r>
        </a:p>
      </dgm:t>
    </dgm:pt>
    <dgm:pt modelId="{8EDB4E9F-7AD3-4D61-A9EE-42A973A44C30}" type="parTrans" cxnId="{F6F95219-8E98-4D5A-90BF-37BECFFD194D}">
      <dgm:prSet/>
      <dgm:spPr/>
      <dgm:t>
        <a:bodyPr/>
        <a:lstStyle/>
        <a:p>
          <a:endParaRPr lang="en-US"/>
        </a:p>
      </dgm:t>
    </dgm:pt>
    <dgm:pt modelId="{919BCC3C-2766-4964-893D-F7ABAB438D57}" type="sibTrans" cxnId="{F6F95219-8E98-4D5A-90BF-37BECFFD194D}">
      <dgm:prSet/>
      <dgm:spPr/>
      <dgm:t>
        <a:bodyPr/>
        <a:lstStyle/>
        <a:p>
          <a:endParaRPr lang="en-US"/>
        </a:p>
      </dgm:t>
    </dgm:pt>
    <dgm:pt modelId="{8F7F739E-E578-4AAB-A13D-D34EFCB82AE4}">
      <dgm:prSet/>
      <dgm:spPr/>
      <dgm:t>
        <a:bodyPr/>
        <a:lstStyle/>
        <a:p>
          <a:r>
            <a:rPr lang="en-US"/>
            <a:t>Contoh: Shopee, Tokopedia, dan Gojek memungkinkan transaksi langsung dari smartphone.</a:t>
          </a:r>
        </a:p>
      </dgm:t>
    </dgm:pt>
    <dgm:pt modelId="{CC30A8D3-B987-4FA5-9A30-EC82E9CA8AD7}" type="parTrans" cxnId="{28957CB7-278A-4C47-A142-46A47ECC8FBE}">
      <dgm:prSet/>
      <dgm:spPr/>
      <dgm:t>
        <a:bodyPr/>
        <a:lstStyle/>
        <a:p>
          <a:endParaRPr lang="en-US"/>
        </a:p>
      </dgm:t>
    </dgm:pt>
    <dgm:pt modelId="{6B48A59F-74FC-4462-86C5-5CDC0A10842A}" type="sibTrans" cxnId="{28957CB7-278A-4C47-A142-46A47ECC8FBE}">
      <dgm:prSet/>
      <dgm:spPr/>
      <dgm:t>
        <a:bodyPr/>
        <a:lstStyle/>
        <a:p>
          <a:endParaRPr lang="en-US"/>
        </a:p>
      </dgm:t>
    </dgm:pt>
    <dgm:pt modelId="{C64731B7-EE69-4248-8B5C-1CC72A1C7E50}">
      <dgm:prSet/>
      <dgm:spPr/>
      <dgm:t>
        <a:bodyPr/>
        <a:lstStyle/>
        <a:p>
          <a:r>
            <a:rPr lang="en-US"/>
            <a:t>Tren ke depan menunjukkan peningkatan signifikan pada transaksi berbasis aplikasi.</a:t>
          </a:r>
        </a:p>
      </dgm:t>
    </dgm:pt>
    <dgm:pt modelId="{E3454583-F3F5-4D00-A54E-39833BC49BA1}" type="parTrans" cxnId="{FFADE260-66C1-4D96-90AE-DA79159898C0}">
      <dgm:prSet/>
      <dgm:spPr/>
      <dgm:t>
        <a:bodyPr/>
        <a:lstStyle/>
        <a:p>
          <a:endParaRPr lang="en-US"/>
        </a:p>
      </dgm:t>
    </dgm:pt>
    <dgm:pt modelId="{3ABB9FDA-5859-439A-95E1-725F897AB2FF}" type="sibTrans" cxnId="{FFADE260-66C1-4D96-90AE-DA79159898C0}">
      <dgm:prSet/>
      <dgm:spPr/>
      <dgm:t>
        <a:bodyPr/>
        <a:lstStyle/>
        <a:p>
          <a:endParaRPr lang="en-US"/>
        </a:p>
      </dgm:t>
    </dgm:pt>
    <dgm:pt modelId="{300AC3C9-062A-4C22-A29D-05193C7F6EC8}" type="pres">
      <dgm:prSet presAssocID="{5F60572B-57AF-49FE-A817-037DAFDB1449}" presName="linear" presStyleCnt="0">
        <dgm:presLayoutVars>
          <dgm:animLvl val="lvl"/>
          <dgm:resizeHandles val="exact"/>
        </dgm:presLayoutVars>
      </dgm:prSet>
      <dgm:spPr/>
    </dgm:pt>
    <dgm:pt modelId="{7EBFB06C-261A-4A5E-872F-DD2710FC8D46}" type="pres">
      <dgm:prSet presAssocID="{561258B2-D0D4-42A3-A7E6-793C36093843}" presName="parentText" presStyleLbl="node1" presStyleIdx="0" presStyleCnt="3">
        <dgm:presLayoutVars>
          <dgm:chMax val="0"/>
          <dgm:bulletEnabled val="1"/>
        </dgm:presLayoutVars>
      </dgm:prSet>
      <dgm:spPr/>
    </dgm:pt>
    <dgm:pt modelId="{2944C56D-124F-4E82-885D-8C84B2DD9C4E}" type="pres">
      <dgm:prSet presAssocID="{919BCC3C-2766-4964-893D-F7ABAB438D57}" presName="spacer" presStyleCnt="0"/>
      <dgm:spPr/>
    </dgm:pt>
    <dgm:pt modelId="{23C1AA45-F918-4168-8405-947B46DA4981}" type="pres">
      <dgm:prSet presAssocID="{8F7F739E-E578-4AAB-A13D-D34EFCB82AE4}" presName="parentText" presStyleLbl="node1" presStyleIdx="1" presStyleCnt="3">
        <dgm:presLayoutVars>
          <dgm:chMax val="0"/>
          <dgm:bulletEnabled val="1"/>
        </dgm:presLayoutVars>
      </dgm:prSet>
      <dgm:spPr/>
    </dgm:pt>
    <dgm:pt modelId="{655D38B0-0474-4B15-8657-62B0876F5BC9}" type="pres">
      <dgm:prSet presAssocID="{6B48A59F-74FC-4462-86C5-5CDC0A10842A}" presName="spacer" presStyleCnt="0"/>
      <dgm:spPr/>
    </dgm:pt>
    <dgm:pt modelId="{C551154C-293E-4B32-B499-F35DEFDE491F}" type="pres">
      <dgm:prSet presAssocID="{C64731B7-EE69-4248-8B5C-1CC72A1C7E50}" presName="parentText" presStyleLbl="node1" presStyleIdx="2" presStyleCnt="3">
        <dgm:presLayoutVars>
          <dgm:chMax val="0"/>
          <dgm:bulletEnabled val="1"/>
        </dgm:presLayoutVars>
      </dgm:prSet>
      <dgm:spPr/>
    </dgm:pt>
  </dgm:ptLst>
  <dgm:cxnLst>
    <dgm:cxn modelId="{F6F95219-8E98-4D5A-90BF-37BECFFD194D}" srcId="{5F60572B-57AF-49FE-A817-037DAFDB1449}" destId="{561258B2-D0D4-42A3-A7E6-793C36093843}" srcOrd="0" destOrd="0" parTransId="{8EDB4E9F-7AD3-4D61-A9EE-42A973A44C30}" sibTransId="{919BCC3C-2766-4964-893D-F7ABAB438D57}"/>
    <dgm:cxn modelId="{A9433560-DEA2-45CD-BF2D-1819A3D6DBEB}" type="presOf" srcId="{8F7F739E-E578-4AAB-A13D-D34EFCB82AE4}" destId="{23C1AA45-F918-4168-8405-947B46DA4981}" srcOrd="0" destOrd="0" presId="urn:microsoft.com/office/officeart/2005/8/layout/vList2"/>
    <dgm:cxn modelId="{FFADE260-66C1-4D96-90AE-DA79159898C0}" srcId="{5F60572B-57AF-49FE-A817-037DAFDB1449}" destId="{C64731B7-EE69-4248-8B5C-1CC72A1C7E50}" srcOrd="2" destOrd="0" parTransId="{E3454583-F3F5-4D00-A54E-39833BC49BA1}" sibTransId="{3ABB9FDA-5859-439A-95E1-725F897AB2FF}"/>
    <dgm:cxn modelId="{28957CB7-278A-4C47-A142-46A47ECC8FBE}" srcId="{5F60572B-57AF-49FE-A817-037DAFDB1449}" destId="{8F7F739E-E578-4AAB-A13D-D34EFCB82AE4}" srcOrd="1" destOrd="0" parTransId="{CC30A8D3-B987-4FA5-9A30-EC82E9CA8AD7}" sibTransId="{6B48A59F-74FC-4462-86C5-5CDC0A10842A}"/>
    <dgm:cxn modelId="{C304A3E6-26B6-42A3-AC38-54C70057720C}" type="presOf" srcId="{C64731B7-EE69-4248-8B5C-1CC72A1C7E50}" destId="{C551154C-293E-4B32-B499-F35DEFDE491F}" srcOrd="0" destOrd="0" presId="urn:microsoft.com/office/officeart/2005/8/layout/vList2"/>
    <dgm:cxn modelId="{863DEBE7-C06D-4BEA-93A9-A2F4CD3FAA3C}" type="presOf" srcId="{5F60572B-57AF-49FE-A817-037DAFDB1449}" destId="{300AC3C9-062A-4C22-A29D-05193C7F6EC8}" srcOrd="0" destOrd="0" presId="urn:microsoft.com/office/officeart/2005/8/layout/vList2"/>
    <dgm:cxn modelId="{A0BFFAF8-F863-46AB-8DDD-CE4EE77A82CB}" type="presOf" srcId="{561258B2-D0D4-42A3-A7E6-793C36093843}" destId="{7EBFB06C-261A-4A5E-872F-DD2710FC8D46}" srcOrd="0" destOrd="0" presId="urn:microsoft.com/office/officeart/2005/8/layout/vList2"/>
    <dgm:cxn modelId="{93539504-3C76-493D-A0B6-9EEC574AC1F5}" type="presParOf" srcId="{300AC3C9-062A-4C22-A29D-05193C7F6EC8}" destId="{7EBFB06C-261A-4A5E-872F-DD2710FC8D46}" srcOrd="0" destOrd="0" presId="urn:microsoft.com/office/officeart/2005/8/layout/vList2"/>
    <dgm:cxn modelId="{39AEBFF0-24B8-4992-A225-961DD82557BD}" type="presParOf" srcId="{300AC3C9-062A-4C22-A29D-05193C7F6EC8}" destId="{2944C56D-124F-4E82-885D-8C84B2DD9C4E}" srcOrd="1" destOrd="0" presId="urn:microsoft.com/office/officeart/2005/8/layout/vList2"/>
    <dgm:cxn modelId="{BAC56244-7325-4905-A2ED-1F4A6EE81206}" type="presParOf" srcId="{300AC3C9-062A-4C22-A29D-05193C7F6EC8}" destId="{23C1AA45-F918-4168-8405-947B46DA4981}" srcOrd="2" destOrd="0" presId="urn:microsoft.com/office/officeart/2005/8/layout/vList2"/>
    <dgm:cxn modelId="{225B9B8F-2724-4DFC-B685-3E66A453D327}" type="presParOf" srcId="{300AC3C9-062A-4C22-A29D-05193C7F6EC8}" destId="{655D38B0-0474-4B15-8657-62B0876F5BC9}" srcOrd="3" destOrd="0" presId="urn:microsoft.com/office/officeart/2005/8/layout/vList2"/>
    <dgm:cxn modelId="{2D6344A1-0CF2-4206-91CF-A82AB530C1AF}" type="presParOf" srcId="{300AC3C9-062A-4C22-A29D-05193C7F6EC8}" destId="{C551154C-293E-4B32-B499-F35DEFDE491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7DE65F-8281-4169-812C-351D7A2A8DF0}">
      <dsp:nvSpPr>
        <dsp:cNvPr id="0" name=""/>
        <dsp:cNvSpPr/>
      </dsp:nvSpPr>
      <dsp:spPr>
        <a:xfrm>
          <a:off x="0" y="0"/>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6BD3C6-8467-4172-B091-B6EF51D54124}">
      <dsp:nvSpPr>
        <dsp:cNvPr id="0" name=""/>
        <dsp:cNvSpPr/>
      </dsp:nvSpPr>
      <dsp:spPr>
        <a:xfrm>
          <a:off x="0" y="0"/>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1. Memahami fungsi utama internet dalam mendukung kegiatan e-commerce.</a:t>
          </a:r>
        </a:p>
      </dsp:txBody>
      <dsp:txXfrm>
        <a:off x="0" y="0"/>
        <a:ext cx="4718785" cy="1382683"/>
      </dsp:txXfrm>
    </dsp:sp>
    <dsp:sp modelId="{029DC6D6-B062-430A-B301-56BDD7166459}">
      <dsp:nvSpPr>
        <dsp:cNvPr id="0" name=""/>
        <dsp:cNvSpPr/>
      </dsp:nvSpPr>
      <dsp:spPr>
        <a:xfrm>
          <a:off x="0" y="1382683"/>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F7EF77-48CE-4A87-958C-27C931C6F036}">
      <dsp:nvSpPr>
        <dsp:cNvPr id="0" name=""/>
        <dsp:cNvSpPr/>
      </dsp:nvSpPr>
      <dsp:spPr>
        <a:xfrm>
          <a:off x="0" y="1382683"/>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2. Menjelaskan perkembangan internet dari masa ke masa.</a:t>
          </a:r>
        </a:p>
      </dsp:txBody>
      <dsp:txXfrm>
        <a:off x="0" y="1382683"/>
        <a:ext cx="4718785" cy="1382683"/>
      </dsp:txXfrm>
    </dsp:sp>
    <dsp:sp modelId="{51F75212-B2C8-44A8-8310-637BE905B917}">
      <dsp:nvSpPr>
        <dsp:cNvPr id="0" name=""/>
        <dsp:cNvSpPr/>
      </dsp:nvSpPr>
      <dsp:spPr>
        <a:xfrm>
          <a:off x="0" y="276536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04618E-0134-435C-9AB9-229E45D8D801}">
      <dsp:nvSpPr>
        <dsp:cNvPr id="0" name=""/>
        <dsp:cNvSpPr/>
      </dsp:nvSpPr>
      <dsp:spPr>
        <a:xfrm>
          <a:off x="0" y="2765367"/>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3. Mengetahui peran komputer dan perangkat mobile dalam transaksi e-commerce.</a:t>
          </a:r>
        </a:p>
      </dsp:txBody>
      <dsp:txXfrm>
        <a:off x="0" y="2765367"/>
        <a:ext cx="4718785" cy="1382683"/>
      </dsp:txXfrm>
    </dsp:sp>
    <dsp:sp modelId="{2EFDB970-2F5C-495F-B476-0249C93B3305}">
      <dsp:nvSpPr>
        <dsp:cNvPr id="0" name=""/>
        <dsp:cNvSpPr/>
      </dsp:nvSpPr>
      <dsp:spPr>
        <a:xfrm>
          <a:off x="0" y="4148051"/>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74E0E3-E236-4568-ABD8-FFB54E7D6F72}">
      <dsp:nvSpPr>
        <dsp:cNvPr id="0" name=""/>
        <dsp:cNvSpPr/>
      </dsp:nvSpPr>
      <dsp:spPr>
        <a:xfrm>
          <a:off x="0" y="4148051"/>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4. Menganalisis tren penggunaan mobile commerce di Indonesia.</a:t>
          </a:r>
        </a:p>
      </dsp:txBody>
      <dsp:txXfrm>
        <a:off x="0" y="4148051"/>
        <a:ext cx="4718785" cy="138268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9B4C7E-2214-4ED2-AB6B-F8C622208F7E}">
      <dsp:nvSpPr>
        <dsp:cNvPr id="0" name=""/>
        <dsp:cNvSpPr/>
      </dsp:nvSpPr>
      <dsp:spPr>
        <a:xfrm>
          <a:off x="0" y="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1AEA8E-C07A-4A55-9F2C-B23C0FF1D246}">
      <dsp:nvSpPr>
        <dsp:cNvPr id="0" name=""/>
        <dsp:cNvSpPr/>
      </dsp:nvSpPr>
      <dsp:spPr>
        <a:xfrm>
          <a:off x="0" y="0"/>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Tantangan:</a:t>
          </a:r>
        </a:p>
      </dsp:txBody>
      <dsp:txXfrm>
        <a:off x="0" y="0"/>
        <a:ext cx="5051582" cy="695575"/>
      </dsp:txXfrm>
    </dsp:sp>
    <dsp:sp modelId="{73599AF3-4CC5-4F37-9C99-7074E1F171DA}">
      <dsp:nvSpPr>
        <dsp:cNvPr id="0" name=""/>
        <dsp:cNvSpPr/>
      </dsp:nvSpPr>
      <dsp:spPr>
        <a:xfrm>
          <a:off x="0" y="695575"/>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08604E-B483-48A5-A317-9AEBFBC8D98D}">
      <dsp:nvSpPr>
        <dsp:cNvPr id="0" name=""/>
        <dsp:cNvSpPr/>
      </dsp:nvSpPr>
      <dsp:spPr>
        <a:xfrm>
          <a:off x="0" y="695575"/>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Keamanan data pengguna.</a:t>
          </a:r>
        </a:p>
      </dsp:txBody>
      <dsp:txXfrm>
        <a:off x="0" y="695575"/>
        <a:ext cx="5051582" cy="695575"/>
      </dsp:txXfrm>
    </dsp:sp>
    <dsp:sp modelId="{EE8C2BA5-638D-4C05-8C0D-84D129C9D21D}">
      <dsp:nvSpPr>
        <dsp:cNvPr id="0" name=""/>
        <dsp:cNvSpPr/>
      </dsp:nvSpPr>
      <dsp:spPr>
        <a:xfrm>
          <a:off x="0" y="139115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E75897-C19D-4252-9C78-0419BEB29CC9}">
      <dsp:nvSpPr>
        <dsp:cNvPr id="0" name=""/>
        <dsp:cNvSpPr/>
      </dsp:nvSpPr>
      <dsp:spPr>
        <a:xfrm>
          <a:off x="0" y="1391150"/>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Ketergantungan pada koneksi internet.</a:t>
          </a:r>
        </a:p>
      </dsp:txBody>
      <dsp:txXfrm>
        <a:off x="0" y="1391150"/>
        <a:ext cx="5051582" cy="695575"/>
      </dsp:txXfrm>
    </dsp:sp>
    <dsp:sp modelId="{33E0E6B8-7F8E-437F-AFF1-ADC676FE200D}">
      <dsp:nvSpPr>
        <dsp:cNvPr id="0" name=""/>
        <dsp:cNvSpPr/>
      </dsp:nvSpPr>
      <dsp:spPr>
        <a:xfrm>
          <a:off x="0" y="2086725"/>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5FCEB0-D938-43D2-8C93-5A08FC9B80D7}">
      <dsp:nvSpPr>
        <dsp:cNvPr id="0" name=""/>
        <dsp:cNvSpPr/>
      </dsp:nvSpPr>
      <dsp:spPr>
        <a:xfrm>
          <a:off x="0" y="2086725"/>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Persaingan aplikasi mobile yang ketat.</a:t>
          </a:r>
        </a:p>
      </dsp:txBody>
      <dsp:txXfrm>
        <a:off x="0" y="2086725"/>
        <a:ext cx="5051582" cy="695575"/>
      </dsp:txXfrm>
    </dsp:sp>
    <dsp:sp modelId="{B97167A1-D1AE-4576-9AD7-CD9BBF717F52}">
      <dsp:nvSpPr>
        <dsp:cNvPr id="0" name=""/>
        <dsp:cNvSpPr/>
      </dsp:nvSpPr>
      <dsp:spPr>
        <a:xfrm>
          <a:off x="0" y="278230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AC6E3A-D75B-4357-9304-DACBCDFD963C}">
      <dsp:nvSpPr>
        <dsp:cNvPr id="0" name=""/>
        <dsp:cNvSpPr/>
      </dsp:nvSpPr>
      <dsp:spPr>
        <a:xfrm>
          <a:off x="0" y="2782301"/>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Peluang:</a:t>
          </a:r>
        </a:p>
      </dsp:txBody>
      <dsp:txXfrm>
        <a:off x="0" y="2782301"/>
        <a:ext cx="5051582" cy="695575"/>
      </dsp:txXfrm>
    </dsp:sp>
    <dsp:sp modelId="{5790533F-49A3-4013-A4C2-BADB47626202}">
      <dsp:nvSpPr>
        <dsp:cNvPr id="0" name=""/>
        <dsp:cNvSpPr/>
      </dsp:nvSpPr>
      <dsp:spPr>
        <a:xfrm>
          <a:off x="0" y="3477876"/>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1B1A06-8626-4914-B8CC-3A2B6AF3483A}">
      <dsp:nvSpPr>
        <dsp:cNvPr id="0" name=""/>
        <dsp:cNvSpPr/>
      </dsp:nvSpPr>
      <dsp:spPr>
        <a:xfrm>
          <a:off x="0" y="3477876"/>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Ekspansi pasar digital.</a:t>
          </a:r>
        </a:p>
      </dsp:txBody>
      <dsp:txXfrm>
        <a:off x="0" y="3477876"/>
        <a:ext cx="5051582" cy="695575"/>
      </dsp:txXfrm>
    </dsp:sp>
    <dsp:sp modelId="{D566F97C-7F2E-4C06-86BF-9FA440FF2744}">
      <dsp:nvSpPr>
        <dsp:cNvPr id="0" name=""/>
        <dsp:cNvSpPr/>
      </dsp:nvSpPr>
      <dsp:spPr>
        <a:xfrm>
          <a:off x="0" y="417345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876E5A-4553-4301-9F19-615F8B5B407C}">
      <dsp:nvSpPr>
        <dsp:cNvPr id="0" name=""/>
        <dsp:cNvSpPr/>
      </dsp:nvSpPr>
      <dsp:spPr>
        <a:xfrm>
          <a:off x="0" y="4173451"/>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Inovasi teknologi mobile dan AI.</a:t>
          </a:r>
        </a:p>
      </dsp:txBody>
      <dsp:txXfrm>
        <a:off x="0" y="4173451"/>
        <a:ext cx="5051582" cy="695575"/>
      </dsp:txXfrm>
    </dsp:sp>
    <dsp:sp modelId="{D1BE7FBB-3BA0-4F1C-8F55-EDA3CA1DFB88}">
      <dsp:nvSpPr>
        <dsp:cNvPr id="0" name=""/>
        <dsp:cNvSpPr/>
      </dsp:nvSpPr>
      <dsp:spPr>
        <a:xfrm>
          <a:off x="0" y="4869026"/>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00016A-68F2-48AE-8F02-B02F41F02DF5}">
      <dsp:nvSpPr>
        <dsp:cNvPr id="0" name=""/>
        <dsp:cNvSpPr/>
      </dsp:nvSpPr>
      <dsp:spPr>
        <a:xfrm>
          <a:off x="0" y="4869026"/>
          <a:ext cx="5051582" cy="695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Integrasi dengan Internet of Things (IoT).</a:t>
          </a:r>
        </a:p>
      </dsp:txBody>
      <dsp:txXfrm>
        <a:off x="0" y="4869026"/>
        <a:ext cx="5051582" cy="69557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69B7CF-4344-444A-99BB-03CC65C5D7CB}">
      <dsp:nvSpPr>
        <dsp:cNvPr id="0" name=""/>
        <dsp:cNvSpPr/>
      </dsp:nvSpPr>
      <dsp:spPr>
        <a:xfrm>
          <a:off x="0" y="2717"/>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137649-6E68-45D0-82D9-3E8F21E06417}">
      <dsp:nvSpPr>
        <dsp:cNvPr id="0" name=""/>
        <dsp:cNvSpPr/>
      </dsp:nvSpPr>
      <dsp:spPr>
        <a:xfrm>
          <a:off x="0" y="2717"/>
          <a:ext cx="5051582"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1. Bagaimana peran internet dalam meningkatkan efisiensi bisnis e-commerce?</a:t>
          </a:r>
        </a:p>
      </dsp:txBody>
      <dsp:txXfrm>
        <a:off x="0" y="2717"/>
        <a:ext cx="5051582" cy="1853055"/>
      </dsp:txXfrm>
    </dsp:sp>
    <dsp:sp modelId="{EA39C810-2394-45BA-95E8-231EF77A3A1A}">
      <dsp:nvSpPr>
        <dsp:cNvPr id="0" name=""/>
        <dsp:cNvSpPr/>
      </dsp:nvSpPr>
      <dsp:spPr>
        <a:xfrm>
          <a:off x="0" y="1855773"/>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15AAB7-3722-4A42-9CCB-AD57DBF1EEE4}">
      <dsp:nvSpPr>
        <dsp:cNvPr id="0" name=""/>
        <dsp:cNvSpPr/>
      </dsp:nvSpPr>
      <dsp:spPr>
        <a:xfrm>
          <a:off x="0" y="1855773"/>
          <a:ext cx="5051582"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2. Mengapa mobile commerce lebih populer dibandingkan desktop commerce di Indonesia?</a:t>
          </a:r>
        </a:p>
      </dsp:txBody>
      <dsp:txXfrm>
        <a:off x="0" y="1855773"/>
        <a:ext cx="5051582" cy="1853055"/>
      </dsp:txXfrm>
    </dsp:sp>
    <dsp:sp modelId="{794EE2BE-3A22-4E4D-A050-C45D83C5F31D}">
      <dsp:nvSpPr>
        <dsp:cNvPr id="0" name=""/>
        <dsp:cNvSpPr/>
      </dsp:nvSpPr>
      <dsp:spPr>
        <a:xfrm>
          <a:off x="0" y="3708828"/>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D73E62-F356-421A-B9DE-6E174D9D6787}">
      <dsp:nvSpPr>
        <dsp:cNvPr id="0" name=""/>
        <dsp:cNvSpPr/>
      </dsp:nvSpPr>
      <dsp:spPr>
        <a:xfrm>
          <a:off x="0" y="3708828"/>
          <a:ext cx="5051582"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3. Apa tantangan utama yang dihadapi UMKM dalam memanfaatkan internet untuk bisnis online?</a:t>
          </a:r>
        </a:p>
      </dsp:txBody>
      <dsp:txXfrm>
        <a:off x="0" y="3708828"/>
        <a:ext cx="5051582" cy="185305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95B1DB-B7CB-4B41-A8CD-DF28615E8E5E}">
      <dsp:nvSpPr>
        <dsp:cNvPr id="0" name=""/>
        <dsp:cNvSpPr/>
      </dsp:nvSpPr>
      <dsp:spPr>
        <a:xfrm>
          <a:off x="0" y="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D11DF7-44A5-4B8C-981E-8C958B02BA88}">
      <dsp:nvSpPr>
        <dsp:cNvPr id="0" name=""/>
        <dsp:cNvSpPr/>
      </dsp:nvSpPr>
      <dsp:spPr>
        <a:xfrm>
          <a:off x="0" y="0"/>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 Laudon, K. C., &amp; Traver, C. G. (2021). E-Commerce: Business, Technology, Society.</a:t>
          </a:r>
        </a:p>
      </dsp:txBody>
      <dsp:txXfrm>
        <a:off x="0" y="0"/>
        <a:ext cx="5051582" cy="1391150"/>
      </dsp:txXfrm>
    </dsp:sp>
    <dsp:sp modelId="{4610F5F1-4D99-4757-805D-D616AF9D8FC6}">
      <dsp:nvSpPr>
        <dsp:cNvPr id="0" name=""/>
        <dsp:cNvSpPr/>
      </dsp:nvSpPr>
      <dsp:spPr>
        <a:xfrm>
          <a:off x="0" y="139115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70DFC-0FBF-4CD5-A008-A9BF2FCED05F}">
      <dsp:nvSpPr>
        <dsp:cNvPr id="0" name=""/>
        <dsp:cNvSpPr/>
      </dsp:nvSpPr>
      <dsp:spPr>
        <a:xfrm>
          <a:off x="0" y="1391150"/>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 Turban, E., et al. (2018). Electronic Commerce 2018: A Managerial and Social Networks Perspective.</a:t>
          </a:r>
        </a:p>
      </dsp:txBody>
      <dsp:txXfrm>
        <a:off x="0" y="1391150"/>
        <a:ext cx="5051582" cy="1391150"/>
      </dsp:txXfrm>
    </dsp:sp>
    <dsp:sp modelId="{26981ADC-C16F-4120-B268-2246E57ADDEA}">
      <dsp:nvSpPr>
        <dsp:cNvPr id="0" name=""/>
        <dsp:cNvSpPr/>
      </dsp:nvSpPr>
      <dsp:spPr>
        <a:xfrm>
          <a:off x="0" y="278230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BCEAD5-1C72-451C-9A20-539C815C45BF}">
      <dsp:nvSpPr>
        <dsp:cNvPr id="0" name=""/>
        <dsp:cNvSpPr/>
      </dsp:nvSpPr>
      <dsp:spPr>
        <a:xfrm>
          <a:off x="0" y="2782301"/>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 APJII (2023). Laporan Survei Internet Indonesia.</a:t>
          </a:r>
        </a:p>
      </dsp:txBody>
      <dsp:txXfrm>
        <a:off x="0" y="2782301"/>
        <a:ext cx="5051582" cy="1391150"/>
      </dsp:txXfrm>
    </dsp:sp>
    <dsp:sp modelId="{9AE681E7-0028-4C35-9E0B-4CACC7341E5B}">
      <dsp:nvSpPr>
        <dsp:cNvPr id="0" name=""/>
        <dsp:cNvSpPr/>
      </dsp:nvSpPr>
      <dsp:spPr>
        <a:xfrm>
          <a:off x="0" y="417345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AFEDC2-6194-4D7F-BD42-9ED91297BEAE}">
      <dsp:nvSpPr>
        <dsp:cNvPr id="0" name=""/>
        <dsp:cNvSpPr/>
      </dsp:nvSpPr>
      <dsp:spPr>
        <a:xfrm>
          <a:off x="0" y="4173451"/>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 Kemenkominfo (2023). Statistik Perkembangan E-Commerce Nasional.</a:t>
          </a:r>
        </a:p>
      </dsp:txBody>
      <dsp:txXfrm>
        <a:off x="0" y="4173451"/>
        <a:ext cx="5051582" cy="13911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0B82AB-DD2A-4880-BF9A-D104264593B7}">
      <dsp:nvSpPr>
        <dsp:cNvPr id="0" name=""/>
        <dsp:cNvSpPr/>
      </dsp:nvSpPr>
      <dsp:spPr>
        <a:xfrm>
          <a:off x="0" y="0"/>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4C8CA1-01EB-43CF-9748-64B53A3AE788}">
      <dsp:nvSpPr>
        <dsp:cNvPr id="0" name=""/>
        <dsp:cNvSpPr/>
      </dsp:nvSpPr>
      <dsp:spPr>
        <a:xfrm>
          <a:off x="0" y="0"/>
          <a:ext cx="4718785" cy="2765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Internet merupakan fondasi utama bagi pertumbuhan e-commerce. Perkembangan jaringan global ini telah mengubah cara bisnis dan konsumen berinteraksi.</a:t>
          </a:r>
        </a:p>
      </dsp:txBody>
      <dsp:txXfrm>
        <a:off x="0" y="0"/>
        <a:ext cx="4718785" cy="2765367"/>
      </dsp:txXfrm>
    </dsp:sp>
    <dsp:sp modelId="{6C00AEE6-0B99-4B66-A357-D13E56D91F96}">
      <dsp:nvSpPr>
        <dsp:cNvPr id="0" name=""/>
        <dsp:cNvSpPr/>
      </dsp:nvSpPr>
      <dsp:spPr>
        <a:xfrm>
          <a:off x="0" y="276536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3B865A-627B-49EA-986C-14EFDE110CEF}">
      <dsp:nvSpPr>
        <dsp:cNvPr id="0" name=""/>
        <dsp:cNvSpPr/>
      </dsp:nvSpPr>
      <dsp:spPr>
        <a:xfrm>
          <a:off x="0" y="2765367"/>
          <a:ext cx="4718785" cy="27653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Selain itu, perangkat seperti komputer dan mobile phone menjadi alat utama untuk mengakses platform e-commerce.</a:t>
          </a:r>
        </a:p>
      </dsp:txBody>
      <dsp:txXfrm>
        <a:off x="0" y="2765367"/>
        <a:ext cx="4718785" cy="27653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70D8F-7B7F-4A9F-8833-E9966C429E44}">
      <dsp:nvSpPr>
        <dsp:cNvPr id="0" name=""/>
        <dsp:cNvSpPr/>
      </dsp:nvSpPr>
      <dsp:spPr>
        <a:xfrm>
          <a:off x="0" y="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8765B9-77CD-4580-883E-41DDB83C2BC9}">
      <dsp:nvSpPr>
        <dsp:cNvPr id="0" name=""/>
        <dsp:cNvSpPr/>
      </dsp:nvSpPr>
      <dsp:spPr>
        <a:xfrm>
          <a:off x="0" y="0"/>
          <a:ext cx="5051582" cy="2782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Internet adalah jaringan global yang menghubungkan jutaan komputer di seluruh dunia untuk bertukar data dan informasi.</a:t>
          </a:r>
        </a:p>
      </dsp:txBody>
      <dsp:txXfrm>
        <a:off x="0" y="0"/>
        <a:ext cx="5051582" cy="2782301"/>
      </dsp:txXfrm>
    </dsp:sp>
    <dsp:sp modelId="{365347C7-DE1B-4C0C-BF35-FD6A2C03C3A3}">
      <dsp:nvSpPr>
        <dsp:cNvPr id="0" name=""/>
        <dsp:cNvSpPr/>
      </dsp:nvSpPr>
      <dsp:spPr>
        <a:xfrm>
          <a:off x="0" y="278230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573FEE-821A-4BC9-8A90-6E115612CAC6}">
      <dsp:nvSpPr>
        <dsp:cNvPr id="0" name=""/>
        <dsp:cNvSpPr/>
      </dsp:nvSpPr>
      <dsp:spPr>
        <a:xfrm>
          <a:off x="0" y="2782301"/>
          <a:ext cx="5051582" cy="2782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Dalam konteks e-commerce, internet menjadi media utama untuk transaksi elektronik, komunikasi bisnis, dan pemasaran digital.</a:t>
          </a:r>
        </a:p>
      </dsp:txBody>
      <dsp:txXfrm>
        <a:off x="0" y="2782301"/>
        <a:ext cx="5051582" cy="27823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F1E524-776D-4860-B255-C8E8BAA8EEA3}">
      <dsp:nvSpPr>
        <dsp:cNvPr id="0" name=""/>
        <dsp:cNvSpPr/>
      </dsp:nvSpPr>
      <dsp:spPr>
        <a:xfrm>
          <a:off x="0" y="679"/>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FB8A81-B488-4B80-9206-95CA2C957928}">
      <dsp:nvSpPr>
        <dsp:cNvPr id="0" name=""/>
        <dsp:cNvSpPr/>
      </dsp:nvSpPr>
      <dsp:spPr>
        <a:xfrm>
          <a:off x="0" y="679"/>
          <a:ext cx="5051582" cy="1112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1. Media komunikasi antara penjual dan pembeli.</a:t>
          </a:r>
        </a:p>
      </dsp:txBody>
      <dsp:txXfrm>
        <a:off x="0" y="679"/>
        <a:ext cx="5051582" cy="1112648"/>
      </dsp:txXfrm>
    </dsp:sp>
    <dsp:sp modelId="{D478FB73-8A8B-4FBB-82E4-2EF4A5553B4A}">
      <dsp:nvSpPr>
        <dsp:cNvPr id="0" name=""/>
        <dsp:cNvSpPr/>
      </dsp:nvSpPr>
      <dsp:spPr>
        <a:xfrm>
          <a:off x="0" y="1113327"/>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B02D78-03AB-4387-B402-DC5E8E9CBCC3}">
      <dsp:nvSpPr>
        <dsp:cNvPr id="0" name=""/>
        <dsp:cNvSpPr/>
      </dsp:nvSpPr>
      <dsp:spPr>
        <a:xfrm>
          <a:off x="0" y="1113327"/>
          <a:ext cx="5051582" cy="1112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2. Sarana promosi dan pemasaran online.</a:t>
          </a:r>
        </a:p>
      </dsp:txBody>
      <dsp:txXfrm>
        <a:off x="0" y="1113327"/>
        <a:ext cx="5051582" cy="1112648"/>
      </dsp:txXfrm>
    </dsp:sp>
    <dsp:sp modelId="{DBC27313-98BC-4EDB-BF3B-741D6B0FB5DD}">
      <dsp:nvSpPr>
        <dsp:cNvPr id="0" name=""/>
        <dsp:cNvSpPr/>
      </dsp:nvSpPr>
      <dsp:spPr>
        <a:xfrm>
          <a:off x="0" y="2225976"/>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20236B-2293-4E10-9106-65B69D7D604A}">
      <dsp:nvSpPr>
        <dsp:cNvPr id="0" name=""/>
        <dsp:cNvSpPr/>
      </dsp:nvSpPr>
      <dsp:spPr>
        <a:xfrm>
          <a:off x="0" y="2225976"/>
          <a:ext cx="5051582" cy="1112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3. Platform transaksi dan pembayaran digital.</a:t>
          </a:r>
        </a:p>
      </dsp:txBody>
      <dsp:txXfrm>
        <a:off x="0" y="2225976"/>
        <a:ext cx="5051582" cy="1112648"/>
      </dsp:txXfrm>
    </dsp:sp>
    <dsp:sp modelId="{B292B3F7-572F-49B3-921D-ED488EF0D552}">
      <dsp:nvSpPr>
        <dsp:cNvPr id="0" name=""/>
        <dsp:cNvSpPr/>
      </dsp:nvSpPr>
      <dsp:spPr>
        <a:xfrm>
          <a:off x="0" y="3338625"/>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50872E-3D66-4DFF-AED4-6A4DD5779B6B}">
      <dsp:nvSpPr>
        <dsp:cNvPr id="0" name=""/>
        <dsp:cNvSpPr/>
      </dsp:nvSpPr>
      <dsp:spPr>
        <a:xfrm>
          <a:off x="0" y="3338625"/>
          <a:ext cx="5051582" cy="1112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4. Media pelayanan pelanggan (customer service online).</a:t>
          </a:r>
        </a:p>
      </dsp:txBody>
      <dsp:txXfrm>
        <a:off x="0" y="3338625"/>
        <a:ext cx="5051582" cy="1112648"/>
      </dsp:txXfrm>
    </dsp:sp>
    <dsp:sp modelId="{4DD58036-17F2-4E87-82BD-78236D06F1F9}">
      <dsp:nvSpPr>
        <dsp:cNvPr id="0" name=""/>
        <dsp:cNvSpPr/>
      </dsp:nvSpPr>
      <dsp:spPr>
        <a:xfrm>
          <a:off x="0" y="4451274"/>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77CBEE-26B7-42EE-A74F-FAB07EAB2817}">
      <dsp:nvSpPr>
        <dsp:cNvPr id="0" name=""/>
        <dsp:cNvSpPr/>
      </dsp:nvSpPr>
      <dsp:spPr>
        <a:xfrm>
          <a:off x="0" y="4451274"/>
          <a:ext cx="5051582" cy="1112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5. Sumber data dan analisis perilaku konsumen.</a:t>
          </a:r>
        </a:p>
      </dsp:txBody>
      <dsp:txXfrm>
        <a:off x="0" y="4451274"/>
        <a:ext cx="5051582" cy="11126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771C07-8315-498D-8485-9BAC0AE0F3BD}">
      <dsp:nvSpPr>
        <dsp:cNvPr id="0" name=""/>
        <dsp:cNvSpPr/>
      </dsp:nvSpPr>
      <dsp:spPr>
        <a:xfrm rot="16200000">
          <a:off x="624789" y="2241377"/>
          <a:ext cx="556460" cy="1081847"/>
        </a:xfrm>
        <a:prstGeom prst="round2Same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1969</a:t>
          </a:r>
        </a:p>
      </dsp:txBody>
      <dsp:txXfrm rot="5400000">
        <a:off x="389260" y="2531234"/>
        <a:ext cx="1054683" cy="502132"/>
      </dsp:txXfrm>
    </dsp:sp>
    <dsp:sp modelId="{B87D215B-3634-4938-8882-4684D731B687}">
      <dsp:nvSpPr>
        <dsp:cNvPr id="0" name=""/>
        <dsp:cNvSpPr/>
      </dsp:nvSpPr>
      <dsp:spPr>
        <a:xfrm>
          <a:off x="1479" y="0"/>
          <a:ext cx="1803079" cy="1947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9540" numCol="1" spcCol="1270" anchor="b" anchorCtr="1">
          <a:noAutofit/>
        </a:bodyPr>
        <a:lstStyle/>
        <a:p>
          <a:pPr marL="0" lvl="0" indent="0" algn="ctr" defTabSz="755650">
            <a:lnSpc>
              <a:spcPct val="90000"/>
            </a:lnSpc>
            <a:spcBef>
              <a:spcPct val="0"/>
            </a:spcBef>
            <a:spcAft>
              <a:spcPct val="35000"/>
            </a:spcAft>
            <a:buNone/>
          </a:pPr>
          <a:r>
            <a:rPr lang="en-US" sz="1700" kern="1200"/>
            <a:t>ARPANET dikembangkan sebagai cikal bakal internet.</a:t>
          </a:r>
        </a:p>
      </dsp:txBody>
      <dsp:txXfrm>
        <a:off x="1479" y="0"/>
        <a:ext cx="1803079" cy="1947610"/>
      </dsp:txXfrm>
    </dsp:sp>
    <dsp:sp modelId="{8F06E7D8-CCE4-46EB-BB1C-90570AB1BC70}">
      <dsp:nvSpPr>
        <dsp:cNvPr id="0" name=""/>
        <dsp:cNvSpPr/>
      </dsp:nvSpPr>
      <dsp:spPr>
        <a:xfrm>
          <a:off x="903019" y="2058902"/>
          <a:ext cx="0" cy="445168"/>
        </a:xfrm>
        <a:prstGeom prst="line">
          <a:avLst/>
        </a:prstGeom>
        <a:noFill/>
        <a:ln w="9525" cap="flat"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5B08FAB-BFD5-4625-8FEA-918591BE9E64}">
      <dsp:nvSpPr>
        <dsp:cNvPr id="0" name=""/>
        <dsp:cNvSpPr/>
      </dsp:nvSpPr>
      <dsp:spPr>
        <a:xfrm>
          <a:off x="847373" y="1947610"/>
          <a:ext cx="111292" cy="11129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BB6746-C784-49C9-89CE-9A6D963BC3D3}">
      <dsp:nvSpPr>
        <dsp:cNvPr id="0" name=""/>
        <dsp:cNvSpPr/>
      </dsp:nvSpPr>
      <dsp:spPr>
        <a:xfrm>
          <a:off x="1443943" y="2504070"/>
          <a:ext cx="1081847" cy="556460"/>
        </a:xfrm>
        <a:prstGeom prst="rect">
          <a:avLst/>
        </a:prstGeom>
        <a:solidFill>
          <a:schemeClr val="accent2">
            <a:hueOff val="1560506"/>
            <a:satOff val="-1946"/>
            <a:lumOff val="458"/>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1990</a:t>
          </a:r>
        </a:p>
      </dsp:txBody>
      <dsp:txXfrm>
        <a:off x="1443943" y="2504070"/>
        <a:ext cx="1081847" cy="556460"/>
      </dsp:txXfrm>
    </dsp:sp>
    <dsp:sp modelId="{0ED1FE7D-59E1-46AE-A7DD-342B57FBCB5A}">
      <dsp:nvSpPr>
        <dsp:cNvPr id="0" name=""/>
        <dsp:cNvSpPr/>
      </dsp:nvSpPr>
      <dsp:spPr>
        <a:xfrm>
          <a:off x="1083327" y="3616991"/>
          <a:ext cx="1803079" cy="1947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9540" rIns="0" bIns="0" numCol="1" spcCol="1270" anchor="t" anchorCtr="1">
          <a:noAutofit/>
        </a:bodyPr>
        <a:lstStyle/>
        <a:p>
          <a:pPr marL="0" lvl="0" indent="0" algn="ctr" defTabSz="755650">
            <a:lnSpc>
              <a:spcPct val="90000"/>
            </a:lnSpc>
            <a:spcBef>
              <a:spcPct val="0"/>
            </a:spcBef>
            <a:spcAft>
              <a:spcPct val="35000"/>
            </a:spcAft>
            <a:buNone/>
          </a:pPr>
          <a:r>
            <a:rPr lang="en-US" sz="1700" kern="1200"/>
            <a:t>an: Munculnya World Wide Web (WWW).</a:t>
          </a:r>
        </a:p>
      </dsp:txBody>
      <dsp:txXfrm>
        <a:off x="1083327" y="3616991"/>
        <a:ext cx="1803079" cy="1947610"/>
      </dsp:txXfrm>
    </dsp:sp>
    <dsp:sp modelId="{ACBB3EBC-B891-4856-9DFD-D10DAD3CCBA0}">
      <dsp:nvSpPr>
        <dsp:cNvPr id="0" name=""/>
        <dsp:cNvSpPr/>
      </dsp:nvSpPr>
      <dsp:spPr>
        <a:xfrm>
          <a:off x="1984867" y="3060531"/>
          <a:ext cx="0" cy="445168"/>
        </a:xfrm>
        <a:prstGeom prst="line">
          <a:avLst/>
        </a:prstGeom>
        <a:noFill/>
        <a:ln w="9525" cap="flat" cmpd="sng" algn="ctr">
          <a:solidFill>
            <a:schemeClr val="accent2">
              <a:hueOff val="1560506"/>
              <a:satOff val="-1946"/>
              <a:lumOff val="458"/>
              <a:alphaOff val="0"/>
            </a:schemeClr>
          </a:solidFill>
          <a:prstDash val="dash"/>
        </a:ln>
        <a:effectLst/>
      </dsp:spPr>
      <dsp:style>
        <a:lnRef idx="1">
          <a:scrgbClr r="0" g="0" b="0"/>
        </a:lnRef>
        <a:fillRef idx="0">
          <a:scrgbClr r="0" g="0" b="0"/>
        </a:fillRef>
        <a:effectRef idx="0">
          <a:scrgbClr r="0" g="0" b="0"/>
        </a:effectRef>
        <a:fontRef idx="minor"/>
      </dsp:style>
    </dsp:sp>
    <dsp:sp modelId="{216B325A-1E08-43B9-83AD-0755FF8EA864}">
      <dsp:nvSpPr>
        <dsp:cNvPr id="0" name=""/>
        <dsp:cNvSpPr/>
      </dsp:nvSpPr>
      <dsp:spPr>
        <a:xfrm>
          <a:off x="1929221" y="3505699"/>
          <a:ext cx="111292" cy="111292"/>
        </a:xfrm>
        <a:prstGeom prst="ellipse">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4006AD-42EE-4314-BDFB-2F222563698E}">
      <dsp:nvSpPr>
        <dsp:cNvPr id="0" name=""/>
        <dsp:cNvSpPr/>
      </dsp:nvSpPr>
      <dsp:spPr>
        <a:xfrm>
          <a:off x="2525790" y="2504070"/>
          <a:ext cx="1081847" cy="556460"/>
        </a:xfrm>
        <a:prstGeom prst="rect">
          <a:avLst/>
        </a:prstGeom>
        <a:solidFill>
          <a:schemeClr val="accent2">
            <a:hueOff val="3121013"/>
            <a:satOff val="-3893"/>
            <a:lumOff val="915"/>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2000</a:t>
          </a:r>
        </a:p>
      </dsp:txBody>
      <dsp:txXfrm>
        <a:off x="2525790" y="2504070"/>
        <a:ext cx="1081847" cy="556460"/>
      </dsp:txXfrm>
    </dsp:sp>
    <dsp:sp modelId="{A6A91464-DEA7-41C9-A316-7416B70200C3}">
      <dsp:nvSpPr>
        <dsp:cNvPr id="0" name=""/>
        <dsp:cNvSpPr/>
      </dsp:nvSpPr>
      <dsp:spPr>
        <a:xfrm>
          <a:off x="2165175" y="0"/>
          <a:ext cx="1803079" cy="1947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9540" numCol="1" spcCol="1270" anchor="b" anchorCtr="1">
          <a:noAutofit/>
        </a:bodyPr>
        <a:lstStyle/>
        <a:p>
          <a:pPr marL="0" lvl="0" indent="0" algn="ctr" defTabSz="755650">
            <a:lnSpc>
              <a:spcPct val="90000"/>
            </a:lnSpc>
            <a:spcBef>
              <a:spcPct val="0"/>
            </a:spcBef>
            <a:spcAft>
              <a:spcPct val="35000"/>
            </a:spcAft>
            <a:buNone/>
          </a:pPr>
          <a:r>
            <a:rPr lang="en-US" sz="1700" kern="1200"/>
            <a:t>an: Pertumbuhan pesat pengguna internet global.</a:t>
          </a:r>
        </a:p>
      </dsp:txBody>
      <dsp:txXfrm>
        <a:off x="2165175" y="0"/>
        <a:ext cx="1803079" cy="1947610"/>
      </dsp:txXfrm>
    </dsp:sp>
    <dsp:sp modelId="{31294F4B-48C3-4F52-8BE9-F49A5EA894F5}">
      <dsp:nvSpPr>
        <dsp:cNvPr id="0" name=""/>
        <dsp:cNvSpPr/>
      </dsp:nvSpPr>
      <dsp:spPr>
        <a:xfrm>
          <a:off x="3066714" y="2058902"/>
          <a:ext cx="0" cy="445168"/>
        </a:xfrm>
        <a:prstGeom prst="line">
          <a:avLst/>
        </a:prstGeom>
        <a:noFill/>
        <a:ln w="9525" cap="flat" cmpd="sng" algn="ctr">
          <a:solidFill>
            <a:schemeClr val="accent2">
              <a:hueOff val="3121013"/>
              <a:satOff val="-3893"/>
              <a:lumOff val="915"/>
              <a:alphaOff val="0"/>
            </a:schemeClr>
          </a:solidFill>
          <a:prstDash val="dash"/>
        </a:ln>
        <a:effectLst/>
      </dsp:spPr>
      <dsp:style>
        <a:lnRef idx="1">
          <a:scrgbClr r="0" g="0" b="0"/>
        </a:lnRef>
        <a:fillRef idx="0">
          <a:scrgbClr r="0" g="0" b="0"/>
        </a:fillRef>
        <a:effectRef idx="0">
          <a:scrgbClr r="0" g="0" b="0"/>
        </a:effectRef>
        <a:fontRef idx="minor"/>
      </dsp:style>
    </dsp:sp>
    <dsp:sp modelId="{2AC6C978-C015-4E87-B847-FA7AF18AFC41}">
      <dsp:nvSpPr>
        <dsp:cNvPr id="0" name=""/>
        <dsp:cNvSpPr/>
      </dsp:nvSpPr>
      <dsp:spPr>
        <a:xfrm>
          <a:off x="3011068" y="1947610"/>
          <a:ext cx="111292" cy="111292"/>
        </a:xfrm>
        <a:prstGeom prst="ellipse">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AC99F8-0F51-4CFC-89E5-702B4EC40AA5}">
      <dsp:nvSpPr>
        <dsp:cNvPr id="0" name=""/>
        <dsp:cNvSpPr/>
      </dsp:nvSpPr>
      <dsp:spPr>
        <a:xfrm rot="5400000">
          <a:off x="3870332" y="2241377"/>
          <a:ext cx="556460" cy="1081847"/>
        </a:xfrm>
        <a:prstGeom prst="round2SameRect">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2010</a:t>
          </a:r>
        </a:p>
      </dsp:txBody>
      <dsp:txXfrm rot="-5400000">
        <a:off x="3607639" y="2531234"/>
        <a:ext cx="1054683" cy="502132"/>
      </dsp:txXfrm>
    </dsp:sp>
    <dsp:sp modelId="{A0814C81-FDAE-4C8F-86EA-FEA2D59F7F69}">
      <dsp:nvSpPr>
        <dsp:cNvPr id="0" name=""/>
        <dsp:cNvSpPr/>
      </dsp:nvSpPr>
      <dsp:spPr>
        <a:xfrm>
          <a:off x="3247022" y="3616991"/>
          <a:ext cx="1803079" cy="1947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9540" rIns="0" bIns="0" numCol="1" spcCol="1270" anchor="t" anchorCtr="1">
          <a:noAutofit/>
        </a:bodyPr>
        <a:lstStyle/>
        <a:p>
          <a:pPr marL="0" lvl="0" indent="0" algn="ctr" defTabSz="755650">
            <a:lnSpc>
              <a:spcPct val="90000"/>
            </a:lnSpc>
            <a:spcBef>
              <a:spcPct val="0"/>
            </a:spcBef>
            <a:spcAft>
              <a:spcPct val="35000"/>
            </a:spcAft>
            <a:buNone/>
          </a:pPr>
          <a:r>
            <a:rPr lang="en-US" sz="1700" kern="1200"/>
            <a:t>sekarang: Era cloud computing, AI, dan IoT memperkuat digitalisasi bisnis.</a:t>
          </a:r>
        </a:p>
      </dsp:txBody>
      <dsp:txXfrm>
        <a:off x="3247022" y="3616991"/>
        <a:ext cx="1803079" cy="1947610"/>
      </dsp:txXfrm>
    </dsp:sp>
    <dsp:sp modelId="{BCBCED95-89A6-4514-8094-AD7938680AB2}">
      <dsp:nvSpPr>
        <dsp:cNvPr id="0" name=""/>
        <dsp:cNvSpPr/>
      </dsp:nvSpPr>
      <dsp:spPr>
        <a:xfrm>
          <a:off x="4148562" y="3060531"/>
          <a:ext cx="0" cy="445168"/>
        </a:xfrm>
        <a:prstGeom prst="line">
          <a:avLst/>
        </a:prstGeom>
        <a:noFill/>
        <a:ln w="9525" cap="flat" cmpd="sng" algn="ctr">
          <a:solidFill>
            <a:schemeClr val="accent2">
              <a:hueOff val="4681519"/>
              <a:satOff val="-5839"/>
              <a:lumOff val="1373"/>
              <a:alphaOff val="0"/>
            </a:schemeClr>
          </a:solidFill>
          <a:prstDash val="dash"/>
        </a:ln>
        <a:effectLst/>
      </dsp:spPr>
      <dsp:style>
        <a:lnRef idx="1">
          <a:scrgbClr r="0" g="0" b="0"/>
        </a:lnRef>
        <a:fillRef idx="0">
          <a:scrgbClr r="0" g="0" b="0"/>
        </a:fillRef>
        <a:effectRef idx="0">
          <a:scrgbClr r="0" g="0" b="0"/>
        </a:effectRef>
        <a:fontRef idx="minor"/>
      </dsp:style>
    </dsp:sp>
    <dsp:sp modelId="{95B3640E-DE57-4025-8C29-455995119532}">
      <dsp:nvSpPr>
        <dsp:cNvPr id="0" name=""/>
        <dsp:cNvSpPr/>
      </dsp:nvSpPr>
      <dsp:spPr>
        <a:xfrm>
          <a:off x="4092916" y="3505699"/>
          <a:ext cx="111292" cy="111292"/>
        </a:xfrm>
        <a:prstGeom prst="ellips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718AC-CAFD-48E9-AB1E-4A48AF2CECA4}">
      <dsp:nvSpPr>
        <dsp:cNvPr id="0" name=""/>
        <dsp:cNvSpPr/>
      </dsp:nvSpPr>
      <dsp:spPr>
        <a:xfrm>
          <a:off x="0" y="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3A03C0-3BE2-4BE9-A327-C5A992732797}">
      <dsp:nvSpPr>
        <dsp:cNvPr id="0" name=""/>
        <dsp:cNvSpPr/>
      </dsp:nvSpPr>
      <dsp:spPr>
        <a:xfrm>
          <a:off x="0" y="0"/>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 1994: Internet pertama kali digunakan di Indonesia oleh akademisi dan pemerintah.</a:t>
          </a:r>
        </a:p>
      </dsp:txBody>
      <dsp:txXfrm>
        <a:off x="0" y="0"/>
        <a:ext cx="5051582" cy="1391150"/>
      </dsp:txXfrm>
    </dsp:sp>
    <dsp:sp modelId="{74EE10A0-1177-4007-90AE-AD92C03B2BE4}">
      <dsp:nvSpPr>
        <dsp:cNvPr id="0" name=""/>
        <dsp:cNvSpPr/>
      </dsp:nvSpPr>
      <dsp:spPr>
        <a:xfrm>
          <a:off x="0" y="1391150"/>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7BAFA1-CC35-400C-9DB2-920B0100E6C9}">
      <dsp:nvSpPr>
        <dsp:cNvPr id="0" name=""/>
        <dsp:cNvSpPr/>
      </dsp:nvSpPr>
      <dsp:spPr>
        <a:xfrm>
          <a:off x="0" y="1391150"/>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 2000-an: Mulai berkembang bisnis online dan media sosial.</a:t>
          </a:r>
        </a:p>
      </dsp:txBody>
      <dsp:txXfrm>
        <a:off x="0" y="1391150"/>
        <a:ext cx="5051582" cy="1391150"/>
      </dsp:txXfrm>
    </dsp:sp>
    <dsp:sp modelId="{B9B3D63C-931E-4C58-8C5F-E39A687DAD4E}">
      <dsp:nvSpPr>
        <dsp:cNvPr id="0" name=""/>
        <dsp:cNvSpPr/>
      </dsp:nvSpPr>
      <dsp:spPr>
        <a:xfrm>
          <a:off x="0" y="278230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FB3C88-0D9D-452B-963D-26357CD150BF}">
      <dsp:nvSpPr>
        <dsp:cNvPr id="0" name=""/>
        <dsp:cNvSpPr/>
      </dsp:nvSpPr>
      <dsp:spPr>
        <a:xfrm>
          <a:off x="0" y="2782301"/>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 2010-an: Ledakan e-commerce seperti Tokopedia, Bukalapak, dan Shopee.</a:t>
          </a:r>
        </a:p>
      </dsp:txBody>
      <dsp:txXfrm>
        <a:off x="0" y="2782301"/>
        <a:ext cx="5051582" cy="1391150"/>
      </dsp:txXfrm>
    </dsp:sp>
    <dsp:sp modelId="{126122D1-4ACA-4D01-90DA-6C45A29AA106}">
      <dsp:nvSpPr>
        <dsp:cNvPr id="0" name=""/>
        <dsp:cNvSpPr/>
      </dsp:nvSpPr>
      <dsp:spPr>
        <a:xfrm>
          <a:off x="0" y="4173451"/>
          <a:ext cx="505158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D07B07-391D-4E80-8582-75FACDF5774E}">
      <dsp:nvSpPr>
        <dsp:cNvPr id="0" name=""/>
        <dsp:cNvSpPr/>
      </dsp:nvSpPr>
      <dsp:spPr>
        <a:xfrm>
          <a:off x="0" y="4173451"/>
          <a:ext cx="5051582" cy="1391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 Saat ini: Indonesia menjadi salah satu pasar e-commerce terbesar di Asia Tenggara.</a:t>
          </a:r>
        </a:p>
      </dsp:txBody>
      <dsp:txXfrm>
        <a:off x="0" y="4173451"/>
        <a:ext cx="5051582" cy="139115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A8384-6F15-4A9C-9DC2-545A2F4E2E5A}">
      <dsp:nvSpPr>
        <dsp:cNvPr id="0" name=""/>
        <dsp:cNvSpPr/>
      </dsp:nvSpPr>
      <dsp:spPr>
        <a:xfrm>
          <a:off x="0" y="678"/>
          <a:ext cx="47277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D71301-A27C-4AA2-B1D1-3D0B4BCE2872}">
      <dsp:nvSpPr>
        <dsp:cNvPr id="0" name=""/>
        <dsp:cNvSpPr/>
      </dsp:nvSpPr>
      <dsp:spPr>
        <a:xfrm>
          <a:off x="0" y="678"/>
          <a:ext cx="4727796" cy="1111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Komputer berperan penting dalam:</a:t>
          </a:r>
        </a:p>
      </dsp:txBody>
      <dsp:txXfrm>
        <a:off x="0" y="678"/>
        <a:ext cx="4727796" cy="1111896"/>
      </dsp:txXfrm>
    </dsp:sp>
    <dsp:sp modelId="{1F2FCE7E-A6AE-4158-8B4A-1DC2DA413F91}">
      <dsp:nvSpPr>
        <dsp:cNvPr id="0" name=""/>
        <dsp:cNvSpPr/>
      </dsp:nvSpPr>
      <dsp:spPr>
        <a:xfrm>
          <a:off x="0" y="1112575"/>
          <a:ext cx="47277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7A9CB4-9CBF-4044-B312-13BE2BB1B084}">
      <dsp:nvSpPr>
        <dsp:cNvPr id="0" name=""/>
        <dsp:cNvSpPr/>
      </dsp:nvSpPr>
      <dsp:spPr>
        <a:xfrm>
          <a:off x="0" y="1112575"/>
          <a:ext cx="4727796" cy="1111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1. Pengelolaan data pelanggan dan transaksi.</a:t>
          </a:r>
        </a:p>
      </dsp:txBody>
      <dsp:txXfrm>
        <a:off x="0" y="1112575"/>
        <a:ext cx="4727796" cy="1111896"/>
      </dsp:txXfrm>
    </dsp:sp>
    <dsp:sp modelId="{07F30C4F-E91D-4599-B089-ACE36F0875CD}">
      <dsp:nvSpPr>
        <dsp:cNvPr id="0" name=""/>
        <dsp:cNvSpPr/>
      </dsp:nvSpPr>
      <dsp:spPr>
        <a:xfrm>
          <a:off x="0" y="2224471"/>
          <a:ext cx="47277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725927-7FC1-47F5-97B2-11BE4E8EEB61}">
      <dsp:nvSpPr>
        <dsp:cNvPr id="0" name=""/>
        <dsp:cNvSpPr/>
      </dsp:nvSpPr>
      <dsp:spPr>
        <a:xfrm>
          <a:off x="0" y="2224471"/>
          <a:ext cx="4727796" cy="1111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2. Desain website dan sistem manajemen toko online.</a:t>
          </a:r>
        </a:p>
      </dsp:txBody>
      <dsp:txXfrm>
        <a:off x="0" y="2224471"/>
        <a:ext cx="4727796" cy="1111896"/>
      </dsp:txXfrm>
    </dsp:sp>
    <dsp:sp modelId="{0EBD3A90-528A-436B-B559-357B6939414C}">
      <dsp:nvSpPr>
        <dsp:cNvPr id="0" name=""/>
        <dsp:cNvSpPr/>
      </dsp:nvSpPr>
      <dsp:spPr>
        <a:xfrm>
          <a:off x="0" y="3336367"/>
          <a:ext cx="47277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0E3DE4-BE1B-4A00-96A6-0876F3EBD138}">
      <dsp:nvSpPr>
        <dsp:cNvPr id="0" name=""/>
        <dsp:cNvSpPr/>
      </dsp:nvSpPr>
      <dsp:spPr>
        <a:xfrm>
          <a:off x="0" y="3336367"/>
          <a:ext cx="4727796" cy="1111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3. Analisis data bisnis dan pemasaran.</a:t>
          </a:r>
        </a:p>
      </dsp:txBody>
      <dsp:txXfrm>
        <a:off x="0" y="3336367"/>
        <a:ext cx="4727796" cy="1111896"/>
      </dsp:txXfrm>
    </dsp:sp>
    <dsp:sp modelId="{B346496C-982B-4649-9301-52D9153330BD}">
      <dsp:nvSpPr>
        <dsp:cNvPr id="0" name=""/>
        <dsp:cNvSpPr/>
      </dsp:nvSpPr>
      <dsp:spPr>
        <a:xfrm>
          <a:off x="0" y="4448263"/>
          <a:ext cx="472779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474A74-254C-45E9-AB45-DD64554DBB94}">
      <dsp:nvSpPr>
        <dsp:cNvPr id="0" name=""/>
        <dsp:cNvSpPr/>
      </dsp:nvSpPr>
      <dsp:spPr>
        <a:xfrm>
          <a:off x="0" y="4448263"/>
          <a:ext cx="4727796" cy="11118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4. Keamanan jaringan dan enkripsi data transaksi.</a:t>
          </a:r>
        </a:p>
      </dsp:txBody>
      <dsp:txXfrm>
        <a:off x="0" y="4448263"/>
        <a:ext cx="4727796" cy="11118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BE901-75D0-43EC-86AF-1535C1DB4E43}">
      <dsp:nvSpPr>
        <dsp:cNvPr id="0" name=""/>
        <dsp:cNvSpPr/>
      </dsp:nvSpPr>
      <dsp:spPr>
        <a:xfrm>
          <a:off x="0" y="2700"/>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9B8AB8-D793-4E1B-81BD-FD512B603C5C}">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Perkembangan smartphone telah mengubah perilaku belanja konsumen.</a:t>
          </a:r>
        </a:p>
      </dsp:txBody>
      <dsp:txXfrm>
        <a:off x="0" y="2700"/>
        <a:ext cx="4718785" cy="920888"/>
      </dsp:txXfrm>
    </dsp:sp>
    <dsp:sp modelId="{C3BF6F54-70E1-442D-9A88-77279855A34B}">
      <dsp:nvSpPr>
        <dsp:cNvPr id="0" name=""/>
        <dsp:cNvSpPr/>
      </dsp:nvSpPr>
      <dsp:spPr>
        <a:xfrm>
          <a:off x="0" y="923589"/>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70D9F0-1811-4373-873F-A70C7DD29A7D}">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Manfaat mobile phone dalam e-commerce:</a:t>
          </a:r>
        </a:p>
      </dsp:txBody>
      <dsp:txXfrm>
        <a:off x="0" y="923589"/>
        <a:ext cx="4718785" cy="920888"/>
      </dsp:txXfrm>
    </dsp:sp>
    <dsp:sp modelId="{7245D110-BFDA-4C9C-993B-71182A6ACF0B}">
      <dsp:nvSpPr>
        <dsp:cNvPr id="0" name=""/>
        <dsp:cNvSpPr/>
      </dsp:nvSpPr>
      <dsp:spPr>
        <a:xfrm>
          <a:off x="0" y="1844478"/>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806938-8735-4751-8731-024040A14C80}">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Akses cepat ke aplikasi belanja.</a:t>
          </a:r>
        </a:p>
      </dsp:txBody>
      <dsp:txXfrm>
        <a:off x="0" y="1844478"/>
        <a:ext cx="4718785" cy="920888"/>
      </dsp:txXfrm>
    </dsp:sp>
    <dsp:sp modelId="{D0042EE2-7ED1-4B75-97F6-15F79DC11900}">
      <dsp:nvSpPr>
        <dsp:cNvPr id="0" name=""/>
        <dsp:cNvSpPr/>
      </dsp:nvSpPr>
      <dsp:spPr>
        <a:xfrm>
          <a:off x="0" y="2765367"/>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4E3A20-F2F5-4475-A550-A79587CBB55C}">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Notifikasi promosi real-time.</a:t>
          </a:r>
        </a:p>
      </dsp:txBody>
      <dsp:txXfrm>
        <a:off x="0" y="2765367"/>
        <a:ext cx="4718785" cy="920888"/>
      </dsp:txXfrm>
    </dsp:sp>
    <dsp:sp modelId="{3D08D548-8C22-4D4B-9C1A-D52B9B113D14}">
      <dsp:nvSpPr>
        <dsp:cNvPr id="0" name=""/>
        <dsp:cNvSpPr/>
      </dsp:nvSpPr>
      <dsp:spPr>
        <a:xfrm>
          <a:off x="0" y="3686256"/>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2B2311-761D-48D5-894E-C32FF0E40C0D}">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Pembayaran digital melalui e-wallet.</a:t>
          </a:r>
        </a:p>
      </dsp:txBody>
      <dsp:txXfrm>
        <a:off x="0" y="3686256"/>
        <a:ext cx="4718785" cy="920888"/>
      </dsp:txXfrm>
    </dsp:sp>
    <dsp:sp modelId="{67A40B7E-758A-486A-B768-B4C6D9AE8675}">
      <dsp:nvSpPr>
        <dsp:cNvPr id="0" name=""/>
        <dsp:cNvSpPr/>
      </dsp:nvSpPr>
      <dsp:spPr>
        <a:xfrm>
          <a:off x="0" y="4607145"/>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B46E14-EB94-4BC7-9207-FB92F6629251}">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 Kemudahan interaksi sosial dan review produk.</a:t>
          </a:r>
        </a:p>
      </dsp:txBody>
      <dsp:txXfrm>
        <a:off x="0" y="4607145"/>
        <a:ext cx="4718785" cy="9208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BFB06C-261A-4A5E-872F-DD2710FC8D46}">
      <dsp:nvSpPr>
        <dsp:cNvPr id="0" name=""/>
        <dsp:cNvSpPr/>
      </dsp:nvSpPr>
      <dsp:spPr>
        <a:xfrm>
          <a:off x="0" y="545877"/>
          <a:ext cx="4718785" cy="142974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M-Commerce adalah bentuk e-commerce yang dilakukan melalui perangkat mobile.</a:t>
          </a:r>
        </a:p>
      </dsp:txBody>
      <dsp:txXfrm>
        <a:off x="69794" y="615671"/>
        <a:ext cx="4579197" cy="1290152"/>
      </dsp:txXfrm>
    </dsp:sp>
    <dsp:sp modelId="{23C1AA45-F918-4168-8405-947B46DA4981}">
      <dsp:nvSpPr>
        <dsp:cNvPr id="0" name=""/>
        <dsp:cNvSpPr/>
      </dsp:nvSpPr>
      <dsp:spPr>
        <a:xfrm>
          <a:off x="0" y="2050497"/>
          <a:ext cx="4718785" cy="142974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Contoh: Shopee, Tokopedia, dan Gojek memungkinkan transaksi langsung dari smartphone.</a:t>
          </a:r>
        </a:p>
      </dsp:txBody>
      <dsp:txXfrm>
        <a:off x="69794" y="2120291"/>
        <a:ext cx="4579197" cy="1290152"/>
      </dsp:txXfrm>
    </dsp:sp>
    <dsp:sp modelId="{C551154C-293E-4B32-B499-F35DEFDE491F}">
      <dsp:nvSpPr>
        <dsp:cNvPr id="0" name=""/>
        <dsp:cNvSpPr/>
      </dsp:nvSpPr>
      <dsp:spPr>
        <a:xfrm>
          <a:off x="0" y="3555117"/>
          <a:ext cx="4718785" cy="142974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Tren ke depan menunjukkan peningkatan signifikan pada transaksi berbasis aplikasi.</a:t>
          </a:r>
        </a:p>
      </dsp:txBody>
      <dsp:txXfrm>
        <a:off x="69794" y="3624911"/>
        <a:ext cx="4579197" cy="129015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8521" y="3334786"/>
            <a:ext cx="145668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732372" y="1469901"/>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ctrTitle"/>
          </p:nvPr>
        </p:nvSpPr>
        <p:spPr>
          <a:xfrm>
            <a:off x="3028950" y="1939159"/>
            <a:ext cx="5733470" cy="2751086"/>
          </a:xfrm>
        </p:spPr>
        <p:txBody>
          <a:bodyPr>
            <a:normAutofit/>
          </a:bodyPr>
          <a:lstStyle/>
          <a:p>
            <a:pPr algn="r"/>
            <a:r>
              <a:t>BAHAN KULIAH E-COMMERCE – SESI 4</a:t>
            </a:r>
            <a:endParaRPr lang="en-ID"/>
          </a:p>
        </p:txBody>
      </p:sp>
      <p:sp>
        <p:nvSpPr>
          <p:cNvPr id="3" name="Subtitle 2"/>
          <p:cNvSpPr>
            <a:spLocks noGrp="1"/>
          </p:cNvSpPr>
          <p:nvPr>
            <p:ph type="subTitle" idx="1"/>
          </p:nvPr>
        </p:nvSpPr>
        <p:spPr>
          <a:xfrm>
            <a:off x="3028950" y="4782320"/>
            <a:ext cx="5733470" cy="1329443"/>
          </a:xfrm>
        </p:spPr>
        <p:txBody>
          <a:bodyPr>
            <a:normAutofit/>
          </a:bodyPr>
          <a:lstStyle/>
          <a:p>
            <a:pPr algn="r">
              <a:lnSpc>
                <a:spcPct val="90000"/>
              </a:lnSpc>
            </a:pPr>
            <a:r>
              <a:rPr lang="en-ID" sz="2000"/>
              <a:t>Topik: Internet – Fungsi dan Perkembangannya, Komputer dan Mobile Phone</a:t>
            </a:r>
          </a:p>
          <a:p>
            <a:pPr algn="r">
              <a:lnSpc>
                <a:spcPct val="90000"/>
              </a:lnSpc>
            </a:pPr>
            <a:r>
              <a:rPr lang="en-ID" sz="2000"/>
              <a:t>Mata Kuliah: E-Commerce</a:t>
            </a:r>
          </a:p>
          <a:p>
            <a:pPr algn="r">
              <a:lnSpc>
                <a:spcPct val="90000"/>
              </a:lnSpc>
            </a:pPr>
            <a:r>
              <a:rPr lang="en-ID" sz="2000"/>
              <a:t>Program Studi Manajemen S1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0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ID" sz="3100">
                <a:solidFill>
                  <a:srgbClr val="FFFFFF"/>
                </a:solidFill>
              </a:rPr>
              <a:t>Mobile Commerce (M-Commerce)</a:t>
            </a:r>
          </a:p>
        </p:txBody>
      </p:sp>
      <p:graphicFrame>
        <p:nvGraphicFramePr>
          <p:cNvPr id="5" name="Content Placeholder 2">
            <a:extLst>
              <a:ext uri="{FF2B5EF4-FFF2-40B4-BE49-F238E27FC236}">
                <a16:creationId xmlns:a16="http://schemas.microsoft.com/office/drawing/2014/main" id="{57FFB53F-36EA-60F2-ED5C-9F3FC6C654EE}"/>
              </a:ext>
            </a:extLst>
          </p:cNvPr>
          <p:cNvGraphicFramePr>
            <a:graphicFrameLocks noGrp="1"/>
          </p:cNvGraphicFramePr>
          <p:nvPr>
            <p:ph idx="1"/>
            <p:extLst>
              <p:ext uri="{D42A27DB-BD31-4B8C-83A1-F6EECF244321}">
                <p14:modId xmlns:p14="http://schemas.microsoft.com/office/powerpoint/2010/main" val="1656748021"/>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3700">
                <a:solidFill>
                  <a:srgbClr val="FFFFFF"/>
                </a:solidFill>
              </a:rPr>
              <a:t>Tantangan dan Peluang</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60A795A-7203-D344-B3B2-4B7BAD0F49F9}"/>
              </a:ext>
            </a:extLst>
          </p:cNvPr>
          <p:cNvGraphicFramePr>
            <a:graphicFrameLocks noGrp="1"/>
          </p:cNvGraphicFramePr>
          <p:nvPr>
            <p:ph idx="1"/>
            <p:extLst>
              <p:ext uri="{D42A27DB-BD31-4B8C-83A1-F6EECF244321}">
                <p14:modId xmlns:p14="http://schemas.microsoft.com/office/powerpoint/2010/main" val="2483217711"/>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a:solidFill>
                  <a:srgbClr val="FFFFFF"/>
                </a:solidFill>
              </a:rPr>
              <a:t>Diskusi Kelas</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8B844F4-1C00-A18B-83A9-B99B1D774E91}"/>
              </a:ext>
            </a:extLst>
          </p:cNvPr>
          <p:cNvGraphicFramePr>
            <a:graphicFrameLocks noGrp="1"/>
          </p:cNvGraphicFramePr>
          <p:nvPr>
            <p:ph idx="1"/>
            <p:extLst>
              <p:ext uri="{D42A27DB-BD31-4B8C-83A1-F6EECF244321}">
                <p14:modId xmlns:p14="http://schemas.microsoft.com/office/powerpoint/2010/main" val="540891559"/>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4100">
                <a:solidFill>
                  <a:srgbClr val="FFFFFF"/>
                </a:solidFill>
              </a:rPr>
              <a:t>Referensi</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C2B3B075-3164-71E6-8D8C-5479CF5DC68E}"/>
              </a:ext>
            </a:extLst>
          </p:cNvPr>
          <p:cNvGraphicFramePr>
            <a:graphicFrameLocks noGrp="1"/>
          </p:cNvGraphicFramePr>
          <p:nvPr>
            <p:ph idx="1"/>
            <p:extLst>
              <p:ext uri="{D42A27DB-BD31-4B8C-83A1-F6EECF244321}">
                <p14:modId xmlns:p14="http://schemas.microsoft.com/office/powerpoint/2010/main" val="2644593004"/>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ID" sz="2800">
                <a:solidFill>
                  <a:srgbClr val="FFFFFF"/>
                </a:solidFill>
              </a:rPr>
              <a:t>Tujuan Pembelajaran</a:t>
            </a:r>
          </a:p>
        </p:txBody>
      </p:sp>
      <p:graphicFrame>
        <p:nvGraphicFramePr>
          <p:cNvPr id="5" name="Content Placeholder 2">
            <a:extLst>
              <a:ext uri="{FF2B5EF4-FFF2-40B4-BE49-F238E27FC236}">
                <a16:creationId xmlns:a16="http://schemas.microsoft.com/office/drawing/2014/main" id="{84ADEB16-3328-3947-C6DC-FE3B93108E83}"/>
              </a:ext>
            </a:extLst>
          </p:cNvPr>
          <p:cNvGraphicFramePr>
            <a:graphicFrameLocks noGrp="1"/>
          </p:cNvGraphicFramePr>
          <p:nvPr>
            <p:ph idx="1"/>
            <p:extLst>
              <p:ext uri="{D42A27DB-BD31-4B8C-83A1-F6EECF244321}">
                <p14:modId xmlns:p14="http://schemas.microsoft.com/office/powerpoint/2010/main" val="1463758709"/>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ID" sz="3700">
                <a:solidFill>
                  <a:srgbClr val="FFFFFF"/>
                </a:solidFill>
              </a:rPr>
              <a:t>Pengantar</a:t>
            </a:r>
          </a:p>
        </p:txBody>
      </p:sp>
      <p:graphicFrame>
        <p:nvGraphicFramePr>
          <p:cNvPr id="5" name="Content Placeholder 2">
            <a:extLst>
              <a:ext uri="{FF2B5EF4-FFF2-40B4-BE49-F238E27FC236}">
                <a16:creationId xmlns:a16="http://schemas.microsoft.com/office/drawing/2014/main" id="{1A7D3EF7-67F5-3A91-4C6F-F6A90860BDCC}"/>
              </a:ext>
            </a:extLst>
          </p:cNvPr>
          <p:cNvGraphicFramePr>
            <a:graphicFrameLocks noGrp="1"/>
          </p:cNvGraphicFramePr>
          <p:nvPr>
            <p:ph idx="1"/>
            <p:extLst>
              <p:ext uri="{D42A27DB-BD31-4B8C-83A1-F6EECF244321}">
                <p14:modId xmlns:p14="http://schemas.microsoft.com/office/powerpoint/2010/main" val="98976605"/>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3400">
                <a:solidFill>
                  <a:srgbClr val="FFFFFF"/>
                </a:solidFill>
              </a:rPr>
              <a:t>Pengertian Internet</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ECD6C23-3DCE-45CA-7E8B-13CC57518B60}"/>
              </a:ext>
            </a:extLst>
          </p:cNvPr>
          <p:cNvGraphicFramePr>
            <a:graphicFrameLocks noGrp="1"/>
          </p:cNvGraphicFramePr>
          <p:nvPr>
            <p:ph idx="1"/>
            <p:extLst>
              <p:ext uri="{D42A27DB-BD31-4B8C-83A1-F6EECF244321}">
                <p14:modId xmlns:p14="http://schemas.microsoft.com/office/powerpoint/2010/main" val="1352607979"/>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3400">
                <a:solidFill>
                  <a:srgbClr val="FFFFFF"/>
                </a:solidFill>
              </a:rPr>
              <a:t>Fungsi Internet dalam E-Commerce</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A82A3C2-E750-B64B-0D27-624B082A5AA1}"/>
              </a:ext>
            </a:extLst>
          </p:cNvPr>
          <p:cNvGraphicFramePr>
            <a:graphicFrameLocks noGrp="1"/>
          </p:cNvGraphicFramePr>
          <p:nvPr>
            <p:ph idx="1"/>
            <p:extLst>
              <p:ext uri="{D42A27DB-BD31-4B8C-83A1-F6EECF244321}">
                <p14:modId xmlns:p14="http://schemas.microsoft.com/office/powerpoint/2010/main" val="3554611370"/>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2400">
                <a:solidFill>
                  <a:srgbClr val="FFFFFF"/>
                </a:solidFill>
              </a:rPr>
              <a:t>Perkembangan Internet di Dunia</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CCB1417-AF38-BB8C-0478-5A5BD88CD68A}"/>
              </a:ext>
            </a:extLst>
          </p:cNvPr>
          <p:cNvGraphicFramePr>
            <a:graphicFrameLocks noGrp="1"/>
          </p:cNvGraphicFramePr>
          <p:nvPr>
            <p:ph idx="1"/>
            <p:extLst>
              <p:ext uri="{D42A27DB-BD31-4B8C-83A1-F6EECF244321}">
                <p14:modId xmlns:p14="http://schemas.microsoft.com/office/powerpoint/2010/main" val="3333631994"/>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8946" y="859948"/>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2400">
                <a:solidFill>
                  <a:srgbClr val="FFFFFF"/>
                </a:solidFill>
              </a:rPr>
              <a:t>Perkembangan Internet di Indonesia</a:t>
            </a:r>
          </a:p>
        </p:txBody>
      </p:sp>
      <p:sp>
        <p:nvSpPr>
          <p:cNvPr id="13" name="Rectangle: Rounded Corners 12">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4089" y="434266"/>
            <a:ext cx="5413275"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FA0D74D-A19D-1E9A-6790-7C8D0B6DD0C2}"/>
              </a:ext>
            </a:extLst>
          </p:cNvPr>
          <p:cNvGraphicFramePr>
            <a:graphicFrameLocks noGrp="1"/>
          </p:cNvGraphicFramePr>
          <p:nvPr>
            <p:ph idx="1"/>
            <p:extLst>
              <p:ext uri="{D42A27DB-BD31-4B8C-83A1-F6EECF244321}">
                <p14:modId xmlns:p14="http://schemas.microsoft.com/office/powerpoint/2010/main" val="2159280768"/>
              </p:ext>
            </p:extLst>
          </p:nvPr>
        </p:nvGraphicFramePr>
        <p:xfrm>
          <a:off x="3572933" y="609600"/>
          <a:ext cx="5051582"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39192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180222" y="1348064"/>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ID" sz="3400">
                <a:solidFill>
                  <a:srgbClr val="FFFFFF"/>
                </a:solidFill>
              </a:rPr>
              <a:t>Komputer dalam E-Commerce</a:t>
            </a:r>
          </a:p>
        </p:txBody>
      </p:sp>
      <p:graphicFrame>
        <p:nvGraphicFramePr>
          <p:cNvPr id="5" name="Content Placeholder 2">
            <a:extLst>
              <a:ext uri="{FF2B5EF4-FFF2-40B4-BE49-F238E27FC236}">
                <a16:creationId xmlns:a16="http://schemas.microsoft.com/office/drawing/2014/main" id="{CF600CA0-FE61-6B76-4AF8-AAC15425DF61}"/>
              </a:ext>
            </a:extLst>
          </p:cNvPr>
          <p:cNvGraphicFramePr>
            <a:graphicFrameLocks noGrp="1"/>
          </p:cNvGraphicFramePr>
          <p:nvPr>
            <p:ph idx="1"/>
            <p:extLst>
              <p:ext uri="{D42A27DB-BD31-4B8C-83A1-F6EECF244321}">
                <p14:modId xmlns:p14="http://schemas.microsoft.com/office/powerpoint/2010/main" val="4250880366"/>
              </p:ext>
            </p:extLst>
          </p:nvPr>
        </p:nvGraphicFramePr>
        <p:xfrm>
          <a:off x="3927763" y="653693"/>
          <a:ext cx="4727797"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ID" sz="3400">
                <a:solidFill>
                  <a:srgbClr val="FFFFFF"/>
                </a:solidFill>
              </a:rPr>
              <a:t>Mobile Phone dalam E-Commerce</a:t>
            </a:r>
          </a:p>
        </p:txBody>
      </p:sp>
      <p:graphicFrame>
        <p:nvGraphicFramePr>
          <p:cNvPr id="5" name="Content Placeholder 2">
            <a:extLst>
              <a:ext uri="{FF2B5EF4-FFF2-40B4-BE49-F238E27FC236}">
                <a16:creationId xmlns:a16="http://schemas.microsoft.com/office/drawing/2014/main" id="{8BC75473-31FA-CF60-A73A-BDF3E16FE22D}"/>
              </a:ext>
            </a:extLst>
          </p:cNvPr>
          <p:cNvGraphicFramePr>
            <a:graphicFrameLocks noGrp="1"/>
          </p:cNvGraphicFramePr>
          <p:nvPr>
            <p:ph idx="1"/>
            <p:extLst>
              <p:ext uri="{D42A27DB-BD31-4B8C-83A1-F6EECF244321}">
                <p14:modId xmlns:p14="http://schemas.microsoft.com/office/powerpoint/2010/main" val="3417197552"/>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580</Words>
  <Application>Microsoft Office PowerPoint</Application>
  <PresentationFormat>On-screen Show (4:3)</PresentationFormat>
  <Paragraphs>70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BAHAN KULIAH E-COMMERCE – SESI 4</vt:lpstr>
      <vt:lpstr>Tujuan Pembelajaran</vt:lpstr>
      <vt:lpstr>Pengantar</vt:lpstr>
      <vt:lpstr>Pengertian Internet</vt:lpstr>
      <vt:lpstr>Fungsi Internet dalam E-Commerce</vt:lpstr>
      <vt:lpstr>Perkembangan Internet di Dunia</vt:lpstr>
      <vt:lpstr>Perkembangan Internet di Indonesia</vt:lpstr>
      <vt:lpstr>Komputer dalam E-Commerce</vt:lpstr>
      <vt:lpstr>Mobile Phone dalam E-Commerce</vt:lpstr>
      <vt:lpstr>Mobile Commerce (M-Commerce)</vt:lpstr>
      <vt:lpstr>Tantangan dan Peluang</vt:lpstr>
      <vt:lpstr>Diskusi Kelas</vt:lpstr>
      <vt:lpstr>Referensi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april0320</cp:lastModifiedBy>
  <cp:revision>2</cp:revision>
  <dcterms:created xsi:type="dcterms:W3CDTF">2013-01-27T09:14:16Z</dcterms:created>
  <dcterms:modified xsi:type="dcterms:W3CDTF">2025-10-14T06:24:25Z</dcterms:modified>
  <cp:category/>
</cp:coreProperties>
</file>