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1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D7F864-932D-48E2-A003-AD56CD2D68F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8EA50A1-DF84-4452-8833-9BA9343AB61F}">
      <dgm:prSet/>
      <dgm:spPr/>
      <dgm:t>
        <a:bodyPr/>
        <a:lstStyle/>
        <a:p>
          <a:r>
            <a:rPr lang="en-US"/>
            <a:t>E-commerce bergantung pada sistem informasi yang mengelola data, proses bisnis, dan interaksi pelanggan secara terintegrasi.</a:t>
          </a:r>
        </a:p>
      </dgm:t>
    </dgm:pt>
    <dgm:pt modelId="{1983E43E-76E3-4B56-937E-9D4BFDCC42BE}" type="parTrans" cxnId="{4EB8F361-E5C2-4803-BB33-95C41AB7CD69}">
      <dgm:prSet/>
      <dgm:spPr/>
      <dgm:t>
        <a:bodyPr/>
        <a:lstStyle/>
        <a:p>
          <a:endParaRPr lang="en-US"/>
        </a:p>
      </dgm:t>
    </dgm:pt>
    <dgm:pt modelId="{6962411E-7D5C-4C2F-B33D-F477BA3A7E16}" type="sibTrans" cxnId="{4EB8F361-E5C2-4803-BB33-95C41AB7CD69}">
      <dgm:prSet/>
      <dgm:spPr/>
      <dgm:t>
        <a:bodyPr/>
        <a:lstStyle/>
        <a:p>
          <a:endParaRPr lang="en-US"/>
        </a:p>
      </dgm:t>
    </dgm:pt>
    <dgm:pt modelId="{99C5C373-7EAE-47B1-90B2-C2662E6555AD}">
      <dgm:prSet/>
      <dgm:spPr/>
      <dgm:t>
        <a:bodyPr/>
        <a:lstStyle/>
        <a:p>
          <a:r>
            <a:rPr lang="en-US"/>
            <a:t>Sistem informasi adalah tulang punggung e-commerce modern.</a:t>
          </a:r>
        </a:p>
      </dgm:t>
    </dgm:pt>
    <dgm:pt modelId="{75B2E2E6-7EBB-4512-B7DD-4F4CBD6DE9A0}" type="parTrans" cxnId="{928AB487-B581-48F7-928D-CF77F0285D66}">
      <dgm:prSet/>
      <dgm:spPr/>
      <dgm:t>
        <a:bodyPr/>
        <a:lstStyle/>
        <a:p>
          <a:endParaRPr lang="en-US"/>
        </a:p>
      </dgm:t>
    </dgm:pt>
    <dgm:pt modelId="{1CFC36B2-3D54-4E64-9CA5-3CF1CAD3DAC2}" type="sibTrans" cxnId="{928AB487-B581-48F7-928D-CF77F0285D66}">
      <dgm:prSet/>
      <dgm:spPr/>
      <dgm:t>
        <a:bodyPr/>
        <a:lstStyle/>
        <a:p>
          <a:endParaRPr lang="en-US"/>
        </a:p>
      </dgm:t>
    </dgm:pt>
    <dgm:pt modelId="{C238811E-BFFA-4AAA-9913-5BFC180C43A5}" type="pres">
      <dgm:prSet presAssocID="{4FD7F864-932D-48E2-A003-AD56CD2D68F9}" presName="linear" presStyleCnt="0">
        <dgm:presLayoutVars>
          <dgm:animLvl val="lvl"/>
          <dgm:resizeHandles val="exact"/>
        </dgm:presLayoutVars>
      </dgm:prSet>
      <dgm:spPr/>
    </dgm:pt>
    <dgm:pt modelId="{0318AA3B-89BC-44D4-9C4F-EBBD17E5A7C0}" type="pres">
      <dgm:prSet presAssocID="{F8EA50A1-DF84-4452-8833-9BA9343AB61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5577925-3C88-4D10-A2D6-BB366A081375}" type="pres">
      <dgm:prSet presAssocID="{6962411E-7D5C-4C2F-B33D-F477BA3A7E16}" presName="spacer" presStyleCnt="0"/>
      <dgm:spPr/>
    </dgm:pt>
    <dgm:pt modelId="{FAE28FBD-F32D-4436-BB37-9E27E6D3C861}" type="pres">
      <dgm:prSet presAssocID="{99C5C373-7EAE-47B1-90B2-C2662E6555AD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4EB8F361-E5C2-4803-BB33-95C41AB7CD69}" srcId="{4FD7F864-932D-48E2-A003-AD56CD2D68F9}" destId="{F8EA50A1-DF84-4452-8833-9BA9343AB61F}" srcOrd="0" destOrd="0" parTransId="{1983E43E-76E3-4B56-937E-9D4BFDCC42BE}" sibTransId="{6962411E-7D5C-4C2F-B33D-F477BA3A7E16}"/>
    <dgm:cxn modelId="{2CAA0885-B33D-4DCD-932E-75F487A135CF}" type="presOf" srcId="{4FD7F864-932D-48E2-A003-AD56CD2D68F9}" destId="{C238811E-BFFA-4AAA-9913-5BFC180C43A5}" srcOrd="0" destOrd="0" presId="urn:microsoft.com/office/officeart/2005/8/layout/vList2"/>
    <dgm:cxn modelId="{928AB487-B581-48F7-928D-CF77F0285D66}" srcId="{4FD7F864-932D-48E2-A003-AD56CD2D68F9}" destId="{99C5C373-7EAE-47B1-90B2-C2662E6555AD}" srcOrd="1" destOrd="0" parTransId="{75B2E2E6-7EBB-4512-B7DD-4F4CBD6DE9A0}" sibTransId="{1CFC36B2-3D54-4E64-9CA5-3CF1CAD3DAC2}"/>
    <dgm:cxn modelId="{DA03008F-D586-4830-B02A-7CE7401DA115}" type="presOf" srcId="{F8EA50A1-DF84-4452-8833-9BA9343AB61F}" destId="{0318AA3B-89BC-44D4-9C4F-EBBD17E5A7C0}" srcOrd="0" destOrd="0" presId="urn:microsoft.com/office/officeart/2005/8/layout/vList2"/>
    <dgm:cxn modelId="{7911AECD-34AF-46EA-A5D2-05BFF709C69A}" type="presOf" srcId="{99C5C373-7EAE-47B1-90B2-C2662E6555AD}" destId="{FAE28FBD-F32D-4436-BB37-9E27E6D3C861}" srcOrd="0" destOrd="0" presId="urn:microsoft.com/office/officeart/2005/8/layout/vList2"/>
    <dgm:cxn modelId="{EAEBFE58-B2EA-44AB-AA85-C5C541972F2E}" type="presParOf" srcId="{C238811E-BFFA-4AAA-9913-5BFC180C43A5}" destId="{0318AA3B-89BC-44D4-9C4F-EBBD17E5A7C0}" srcOrd="0" destOrd="0" presId="urn:microsoft.com/office/officeart/2005/8/layout/vList2"/>
    <dgm:cxn modelId="{B685D7EA-5A74-406F-B9E7-8EB2685AF6DB}" type="presParOf" srcId="{C238811E-BFFA-4AAA-9913-5BFC180C43A5}" destId="{55577925-3C88-4D10-A2D6-BB366A081375}" srcOrd="1" destOrd="0" presId="urn:microsoft.com/office/officeart/2005/8/layout/vList2"/>
    <dgm:cxn modelId="{571C455D-A6D0-4C1D-B03E-31A65A7AA3F7}" type="presParOf" srcId="{C238811E-BFFA-4AAA-9913-5BFC180C43A5}" destId="{FAE28FBD-F32D-4436-BB37-9E27E6D3C86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DE74F32-938F-45BF-85A9-2BE87B7D3268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6042AFD3-97F6-46DB-A240-38CDE462ACA5}">
      <dgm:prSet/>
      <dgm:spPr/>
      <dgm:t>
        <a:bodyPr/>
        <a:lstStyle/>
        <a:p>
          <a:r>
            <a:rPr lang="en-US"/>
            <a:t>• Laudon, K.C. &amp; Traver, C.G. (2022). E-Commerce: Business, Technology, Society.</a:t>
          </a:r>
        </a:p>
      </dgm:t>
    </dgm:pt>
    <dgm:pt modelId="{99449440-499F-4D2C-9615-6178112CC441}" type="parTrans" cxnId="{45EA38D4-76A8-4508-803C-9521C7C748D3}">
      <dgm:prSet/>
      <dgm:spPr/>
      <dgm:t>
        <a:bodyPr/>
        <a:lstStyle/>
        <a:p>
          <a:endParaRPr lang="en-US"/>
        </a:p>
      </dgm:t>
    </dgm:pt>
    <dgm:pt modelId="{32853733-9E9A-400B-88EF-1ACE0263F15C}" type="sibTrans" cxnId="{45EA38D4-76A8-4508-803C-9521C7C748D3}">
      <dgm:prSet/>
      <dgm:spPr/>
      <dgm:t>
        <a:bodyPr/>
        <a:lstStyle/>
        <a:p>
          <a:endParaRPr lang="en-US"/>
        </a:p>
      </dgm:t>
    </dgm:pt>
    <dgm:pt modelId="{36CE334E-3FF6-4635-A8CF-1FADE68A8248}">
      <dgm:prSet/>
      <dgm:spPr/>
      <dgm:t>
        <a:bodyPr/>
        <a:lstStyle/>
        <a:p>
          <a:r>
            <a:rPr lang="en-US"/>
            <a:t>• Turban, E., et al. (2018). Information Technology for Management.</a:t>
          </a:r>
        </a:p>
      </dgm:t>
    </dgm:pt>
    <dgm:pt modelId="{43B5BCC0-512B-42E7-A8A4-8CD6F8EAF94F}" type="parTrans" cxnId="{8634CC72-816A-4BD4-9F79-7ABA685741CB}">
      <dgm:prSet/>
      <dgm:spPr/>
      <dgm:t>
        <a:bodyPr/>
        <a:lstStyle/>
        <a:p>
          <a:endParaRPr lang="en-US"/>
        </a:p>
      </dgm:t>
    </dgm:pt>
    <dgm:pt modelId="{DA19549B-644F-48E3-9DBD-9080F3119D54}" type="sibTrans" cxnId="{8634CC72-816A-4BD4-9F79-7ABA685741CB}">
      <dgm:prSet/>
      <dgm:spPr/>
      <dgm:t>
        <a:bodyPr/>
        <a:lstStyle/>
        <a:p>
          <a:endParaRPr lang="en-US"/>
        </a:p>
      </dgm:t>
    </dgm:pt>
    <dgm:pt modelId="{8B02F9F0-F1A5-4D27-BA18-893AEF618AEC}">
      <dgm:prSet/>
      <dgm:spPr/>
      <dgm:t>
        <a:bodyPr/>
        <a:lstStyle/>
        <a:p>
          <a:r>
            <a:rPr lang="en-US"/>
            <a:t>• Porter, M. (2021). Competitive Advantage in the Digital Era.</a:t>
          </a:r>
        </a:p>
      </dgm:t>
    </dgm:pt>
    <dgm:pt modelId="{EC4030FA-2E82-4411-BD29-00EC33B0C271}" type="parTrans" cxnId="{EA41EA2D-98AE-4615-841D-CBA84715DF14}">
      <dgm:prSet/>
      <dgm:spPr/>
      <dgm:t>
        <a:bodyPr/>
        <a:lstStyle/>
        <a:p>
          <a:endParaRPr lang="en-US"/>
        </a:p>
      </dgm:t>
    </dgm:pt>
    <dgm:pt modelId="{7BB78C31-467E-45B5-A0A8-36264E900850}" type="sibTrans" cxnId="{EA41EA2D-98AE-4615-841D-CBA84715DF14}">
      <dgm:prSet/>
      <dgm:spPr/>
      <dgm:t>
        <a:bodyPr/>
        <a:lstStyle/>
        <a:p>
          <a:endParaRPr lang="en-US"/>
        </a:p>
      </dgm:t>
    </dgm:pt>
    <dgm:pt modelId="{5251A0C0-1BD6-4A7C-B006-92DE45E71CCC}">
      <dgm:prSet/>
      <dgm:spPr/>
      <dgm:t>
        <a:bodyPr/>
        <a:lstStyle/>
        <a:p>
          <a:r>
            <a:rPr lang="en-US"/>
            <a:t>• Kemenkominfo (2024). Tren Teknologi Digital di Indonesia.</a:t>
          </a:r>
        </a:p>
      </dgm:t>
    </dgm:pt>
    <dgm:pt modelId="{B41FD8EC-6E08-4343-91DF-AC49436273E2}" type="parTrans" cxnId="{9A039389-76D2-489C-B589-359986EAAC38}">
      <dgm:prSet/>
      <dgm:spPr/>
      <dgm:t>
        <a:bodyPr/>
        <a:lstStyle/>
        <a:p>
          <a:endParaRPr lang="en-US"/>
        </a:p>
      </dgm:t>
    </dgm:pt>
    <dgm:pt modelId="{B9771697-6C20-46B6-AEAF-77D1C0A7AAC0}" type="sibTrans" cxnId="{9A039389-76D2-489C-B589-359986EAAC38}">
      <dgm:prSet/>
      <dgm:spPr/>
      <dgm:t>
        <a:bodyPr/>
        <a:lstStyle/>
        <a:p>
          <a:endParaRPr lang="en-US"/>
        </a:p>
      </dgm:t>
    </dgm:pt>
    <dgm:pt modelId="{B8364F64-96FD-4FFF-9DA6-73EAC0E9298F}" type="pres">
      <dgm:prSet presAssocID="{5DE74F32-938F-45BF-85A9-2BE87B7D3268}" presName="vert0" presStyleCnt="0">
        <dgm:presLayoutVars>
          <dgm:dir/>
          <dgm:animOne val="branch"/>
          <dgm:animLvl val="lvl"/>
        </dgm:presLayoutVars>
      </dgm:prSet>
      <dgm:spPr/>
    </dgm:pt>
    <dgm:pt modelId="{199B06BB-FC53-4FEA-8F59-79E130ECA33A}" type="pres">
      <dgm:prSet presAssocID="{6042AFD3-97F6-46DB-A240-38CDE462ACA5}" presName="thickLine" presStyleLbl="alignNode1" presStyleIdx="0" presStyleCnt="4"/>
      <dgm:spPr/>
    </dgm:pt>
    <dgm:pt modelId="{CA361AC3-EDFE-4C85-84A8-D84346D2F775}" type="pres">
      <dgm:prSet presAssocID="{6042AFD3-97F6-46DB-A240-38CDE462ACA5}" presName="horz1" presStyleCnt="0"/>
      <dgm:spPr/>
    </dgm:pt>
    <dgm:pt modelId="{8DB56644-F5F5-431A-A91A-F7ACE24C6458}" type="pres">
      <dgm:prSet presAssocID="{6042AFD3-97F6-46DB-A240-38CDE462ACA5}" presName="tx1" presStyleLbl="revTx" presStyleIdx="0" presStyleCnt="4"/>
      <dgm:spPr/>
    </dgm:pt>
    <dgm:pt modelId="{61402075-6DB0-4FA1-AEC5-D76D6BE9B3D9}" type="pres">
      <dgm:prSet presAssocID="{6042AFD3-97F6-46DB-A240-38CDE462ACA5}" presName="vert1" presStyleCnt="0"/>
      <dgm:spPr/>
    </dgm:pt>
    <dgm:pt modelId="{0053D59F-7A5B-45FE-9C15-C69AC8161467}" type="pres">
      <dgm:prSet presAssocID="{36CE334E-3FF6-4635-A8CF-1FADE68A8248}" presName="thickLine" presStyleLbl="alignNode1" presStyleIdx="1" presStyleCnt="4"/>
      <dgm:spPr/>
    </dgm:pt>
    <dgm:pt modelId="{99CB8542-B01B-4206-B79F-B995504DB06C}" type="pres">
      <dgm:prSet presAssocID="{36CE334E-3FF6-4635-A8CF-1FADE68A8248}" presName="horz1" presStyleCnt="0"/>
      <dgm:spPr/>
    </dgm:pt>
    <dgm:pt modelId="{E2EB1D29-0EB9-4936-8D77-12794B50C1C7}" type="pres">
      <dgm:prSet presAssocID="{36CE334E-3FF6-4635-A8CF-1FADE68A8248}" presName="tx1" presStyleLbl="revTx" presStyleIdx="1" presStyleCnt="4"/>
      <dgm:spPr/>
    </dgm:pt>
    <dgm:pt modelId="{10590DE9-CDBB-485F-9EA4-7C309B2CA811}" type="pres">
      <dgm:prSet presAssocID="{36CE334E-3FF6-4635-A8CF-1FADE68A8248}" presName="vert1" presStyleCnt="0"/>
      <dgm:spPr/>
    </dgm:pt>
    <dgm:pt modelId="{B1BCEEE7-C5F5-41CF-B41D-B60F69E20EEF}" type="pres">
      <dgm:prSet presAssocID="{8B02F9F0-F1A5-4D27-BA18-893AEF618AEC}" presName="thickLine" presStyleLbl="alignNode1" presStyleIdx="2" presStyleCnt="4"/>
      <dgm:spPr/>
    </dgm:pt>
    <dgm:pt modelId="{AB7B197F-1E0A-4446-8A62-264BC8680DF6}" type="pres">
      <dgm:prSet presAssocID="{8B02F9F0-F1A5-4D27-BA18-893AEF618AEC}" presName="horz1" presStyleCnt="0"/>
      <dgm:spPr/>
    </dgm:pt>
    <dgm:pt modelId="{041830CA-DFA6-40E6-ABA1-F4E7D620F338}" type="pres">
      <dgm:prSet presAssocID="{8B02F9F0-F1A5-4D27-BA18-893AEF618AEC}" presName="tx1" presStyleLbl="revTx" presStyleIdx="2" presStyleCnt="4"/>
      <dgm:spPr/>
    </dgm:pt>
    <dgm:pt modelId="{1B5F35F0-B18B-407F-AEBC-DF16442E4723}" type="pres">
      <dgm:prSet presAssocID="{8B02F9F0-F1A5-4D27-BA18-893AEF618AEC}" presName="vert1" presStyleCnt="0"/>
      <dgm:spPr/>
    </dgm:pt>
    <dgm:pt modelId="{B04A3709-577A-4DF2-8AAC-F558E61038D2}" type="pres">
      <dgm:prSet presAssocID="{5251A0C0-1BD6-4A7C-B006-92DE45E71CCC}" presName="thickLine" presStyleLbl="alignNode1" presStyleIdx="3" presStyleCnt="4"/>
      <dgm:spPr/>
    </dgm:pt>
    <dgm:pt modelId="{DC02AC6E-F8F7-4A82-9A1F-F898F11BFD4B}" type="pres">
      <dgm:prSet presAssocID="{5251A0C0-1BD6-4A7C-B006-92DE45E71CCC}" presName="horz1" presStyleCnt="0"/>
      <dgm:spPr/>
    </dgm:pt>
    <dgm:pt modelId="{4D8BD8D9-2451-4DB4-84F4-8535131264D1}" type="pres">
      <dgm:prSet presAssocID="{5251A0C0-1BD6-4A7C-B006-92DE45E71CCC}" presName="tx1" presStyleLbl="revTx" presStyleIdx="3" presStyleCnt="4"/>
      <dgm:spPr/>
    </dgm:pt>
    <dgm:pt modelId="{0DE2DF37-6FBD-494B-A067-2AA64527E564}" type="pres">
      <dgm:prSet presAssocID="{5251A0C0-1BD6-4A7C-B006-92DE45E71CCC}" presName="vert1" presStyleCnt="0"/>
      <dgm:spPr/>
    </dgm:pt>
  </dgm:ptLst>
  <dgm:cxnLst>
    <dgm:cxn modelId="{FF27A310-07EC-4924-82CE-39839236C405}" type="presOf" srcId="{36CE334E-3FF6-4635-A8CF-1FADE68A8248}" destId="{E2EB1D29-0EB9-4936-8D77-12794B50C1C7}" srcOrd="0" destOrd="0" presId="urn:microsoft.com/office/officeart/2008/layout/LinedList"/>
    <dgm:cxn modelId="{EA41EA2D-98AE-4615-841D-CBA84715DF14}" srcId="{5DE74F32-938F-45BF-85A9-2BE87B7D3268}" destId="{8B02F9F0-F1A5-4D27-BA18-893AEF618AEC}" srcOrd="2" destOrd="0" parTransId="{EC4030FA-2E82-4411-BD29-00EC33B0C271}" sibTransId="{7BB78C31-467E-45B5-A0A8-36264E900850}"/>
    <dgm:cxn modelId="{810F1E38-E155-455A-BF44-0FF270ECBC46}" type="presOf" srcId="{8B02F9F0-F1A5-4D27-BA18-893AEF618AEC}" destId="{041830CA-DFA6-40E6-ABA1-F4E7D620F338}" srcOrd="0" destOrd="0" presId="urn:microsoft.com/office/officeart/2008/layout/LinedList"/>
    <dgm:cxn modelId="{D76ABD5B-9D4A-4A54-A021-EAC0A90A0965}" type="presOf" srcId="{5251A0C0-1BD6-4A7C-B006-92DE45E71CCC}" destId="{4D8BD8D9-2451-4DB4-84F4-8535131264D1}" srcOrd="0" destOrd="0" presId="urn:microsoft.com/office/officeart/2008/layout/LinedList"/>
    <dgm:cxn modelId="{7A18BE51-BB33-445D-B308-B83DA8A74D4F}" type="presOf" srcId="{6042AFD3-97F6-46DB-A240-38CDE462ACA5}" destId="{8DB56644-F5F5-431A-A91A-F7ACE24C6458}" srcOrd="0" destOrd="0" presId="urn:microsoft.com/office/officeart/2008/layout/LinedList"/>
    <dgm:cxn modelId="{8634CC72-816A-4BD4-9F79-7ABA685741CB}" srcId="{5DE74F32-938F-45BF-85A9-2BE87B7D3268}" destId="{36CE334E-3FF6-4635-A8CF-1FADE68A8248}" srcOrd="1" destOrd="0" parTransId="{43B5BCC0-512B-42E7-A8A4-8CD6F8EAF94F}" sibTransId="{DA19549B-644F-48E3-9DBD-9080F3119D54}"/>
    <dgm:cxn modelId="{04466256-ABD0-49B6-92A5-1F1826EDDBF9}" type="presOf" srcId="{5DE74F32-938F-45BF-85A9-2BE87B7D3268}" destId="{B8364F64-96FD-4FFF-9DA6-73EAC0E9298F}" srcOrd="0" destOrd="0" presId="urn:microsoft.com/office/officeart/2008/layout/LinedList"/>
    <dgm:cxn modelId="{9A039389-76D2-489C-B589-359986EAAC38}" srcId="{5DE74F32-938F-45BF-85A9-2BE87B7D3268}" destId="{5251A0C0-1BD6-4A7C-B006-92DE45E71CCC}" srcOrd="3" destOrd="0" parTransId="{B41FD8EC-6E08-4343-91DF-AC49436273E2}" sibTransId="{B9771697-6C20-46B6-AEAF-77D1C0A7AAC0}"/>
    <dgm:cxn modelId="{45EA38D4-76A8-4508-803C-9521C7C748D3}" srcId="{5DE74F32-938F-45BF-85A9-2BE87B7D3268}" destId="{6042AFD3-97F6-46DB-A240-38CDE462ACA5}" srcOrd="0" destOrd="0" parTransId="{99449440-499F-4D2C-9615-6178112CC441}" sibTransId="{32853733-9E9A-400B-88EF-1ACE0263F15C}"/>
    <dgm:cxn modelId="{B235B3F1-7C34-4A3C-A82F-5F80CB12AB15}" type="presParOf" srcId="{B8364F64-96FD-4FFF-9DA6-73EAC0E9298F}" destId="{199B06BB-FC53-4FEA-8F59-79E130ECA33A}" srcOrd="0" destOrd="0" presId="urn:microsoft.com/office/officeart/2008/layout/LinedList"/>
    <dgm:cxn modelId="{3AC8745B-4A22-4FBC-8900-4621533F215A}" type="presParOf" srcId="{B8364F64-96FD-4FFF-9DA6-73EAC0E9298F}" destId="{CA361AC3-EDFE-4C85-84A8-D84346D2F775}" srcOrd="1" destOrd="0" presId="urn:microsoft.com/office/officeart/2008/layout/LinedList"/>
    <dgm:cxn modelId="{11B6EC1B-0166-41D1-A565-8F8F9D776913}" type="presParOf" srcId="{CA361AC3-EDFE-4C85-84A8-D84346D2F775}" destId="{8DB56644-F5F5-431A-A91A-F7ACE24C6458}" srcOrd="0" destOrd="0" presId="urn:microsoft.com/office/officeart/2008/layout/LinedList"/>
    <dgm:cxn modelId="{42BAA232-7D0B-4408-AA74-48BE3EAB1189}" type="presParOf" srcId="{CA361AC3-EDFE-4C85-84A8-D84346D2F775}" destId="{61402075-6DB0-4FA1-AEC5-D76D6BE9B3D9}" srcOrd="1" destOrd="0" presId="urn:microsoft.com/office/officeart/2008/layout/LinedList"/>
    <dgm:cxn modelId="{0A3F31C7-63D1-41F8-85AE-E100A5548B8D}" type="presParOf" srcId="{B8364F64-96FD-4FFF-9DA6-73EAC0E9298F}" destId="{0053D59F-7A5B-45FE-9C15-C69AC8161467}" srcOrd="2" destOrd="0" presId="urn:microsoft.com/office/officeart/2008/layout/LinedList"/>
    <dgm:cxn modelId="{061FA069-451E-451C-A73F-67D8E0DB959F}" type="presParOf" srcId="{B8364F64-96FD-4FFF-9DA6-73EAC0E9298F}" destId="{99CB8542-B01B-4206-B79F-B995504DB06C}" srcOrd="3" destOrd="0" presId="urn:microsoft.com/office/officeart/2008/layout/LinedList"/>
    <dgm:cxn modelId="{D8E7A782-FFB0-4368-BD75-0DB8DAE4EC8A}" type="presParOf" srcId="{99CB8542-B01B-4206-B79F-B995504DB06C}" destId="{E2EB1D29-0EB9-4936-8D77-12794B50C1C7}" srcOrd="0" destOrd="0" presId="urn:microsoft.com/office/officeart/2008/layout/LinedList"/>
    <dgm:cxn modelId="{CADDE235-A964-41A8-B1E8-D90B18F29748}" type="presParOf" srcId="{99CB8542-B01B-4206-B79F-B995504DB06C}" destId="{10590DE9-CDBB-485F-9EA4-7C309B2CA811}" srcOrd="1" destOrd="0" presId="urn:microsoft.com/office/officeart/2008/layout/LinedList"/>
    <dgm:cxn modelId="{EF8CF552-CA2D-4072-A82C-0FD9D242A5E5}" type="presParOf" srcId="{B8364F64-96FD-4FFF-9DA6-73EAC0E9298F}" destId="{B1BCEEE7-C5F5-41CF-B41D-B60F69E20EEF}" srcOrd="4" destOrd="0" presId="urn:microsoft.com/office/officeart/2008/layout/LinedList"/>
    <dgm:cxn modelId="{094461B2-1C39-4A28-8E25-418F720F016F}" type="presParOf" srcId="{B8364F64-96FD-4FFF-9DA6-73EAC0E9298F}" destId="{AB7B197F-1E0A-4446-8A62-264BC8680DF6}" srcOrd="5" destOrd="0" presId="urn:microsoft.com/office/officeart/2008/layout/LinedList"/>
    <dgm:cxn modelId="{EABBBF18-6A1B-43EB-9498-BA4FFD218750}" type="presParOf" srcId="{AB7B197F-1E0A-4446-8A62-264BC8680DF6}" destId="{041830CA-DFA6-40E6-ABA1-F4E7D620F338}" srcOrd="0" destOrd="0" presId="urn:microsoft.com/office/officeart/2008/layout/LinedList"/>
    <dgm:cxn modelId="{373A8D3D-1417-4492-84C0-AE09FB7A0245}" type="presParOf" srcId="{AB7B197F-1E0A-4446-8A62-264BC8680DF6}" destId="{1B5F35F0-B18B-407F-AEBC-DF16442E4723}" srcOrd="1" destOrd="0" presId="urn:microsoft.com/office/officeart/2008/layout/LinedList"/>
    <dgm:cxn modelId="{0D1B028F-5E6A-475F-A247-E3F5998C5F9D}" type="presParOf" srcId="{B8364F64-96FD-4FFF-9DA6-73EAC0E9298F}" destId="{B04A3709-577A-4DF2-8AAC-F558E61038D2}" srcOrd="6" destOrd="0" presId="urn:microsoft.com/office/officeart/2008/layout/LinedList"/>
    <dgm:cxn modelId="{7692B163-12BA-4A4B-8A24-DEB4DB8E795D}" type="presParOf" srcId="{B8364F64-96FD-4FFF-9DA6-73EAC0E9298F}" destId="{DC02AC6E-F8F7-4A82-9A1F-F898F11BFD4B}" srcOrd="7" destOrd="0" presId="urn:microsoft.com/office/officeart/2008/layout/LinedList"/>
    <dgm:cxn modelId="{A9D85CE9-E1A1-41D7-A506-21E0DC985361}" type="presParOf" srcId="{DC02AC6E-F8F7-4A82-9A1F-F898F11BFD4B}" destId="{4D8BD8D9-2451-4DB4-84F4-8535131264D1}" srcOrd="0" destOrd="0" presId="urn:microsoft.com/office/officeart/2008/layout/LinedList"/>
    <dgm:cxn modelId="{D93D3DBB-9DD1-445E-8354-6CD42B1C42B5}" type="presParOf" srcId="{DC02AC6E-F8F7-4A82-9A1F-F898F11BFD4B}" destId="{0DE2DF37-6FBD-494B-A067-2AA64527E56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4FA3C2-0B11-424D-BDF2-7F83E2BDD57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469C6F3-446C-473C-A39D-21DDE85C2C60}">
      <dgm:prSet/>
      <dgm:spPr/>
      <dgm:t>
        <a:bodyPr/>
        <a:lstStyle/>
        <a:p>
          <a:r>
            <a:rPr lang="en-US"/>
            <a:t>1. Perangkat keras (Hardware)</a:t>
          </a:r>
        </a:p>
      </dgm:t>
    </dgm:pt>
    <dgm:pt modelId="{71EF8177-0272-4437-9C70-0EA100DFF335}" type="parTrans" cxnId="{88FE4384-93F1-4DA2-A65E-059DF5C5EDE0}">
      <dgm:prSet/>
      <dgm:spPr/>
      <dgm:t>
        <a:bodyPr/>
        <a:lstStyle/>
        <a:p>
          <a:endParaRPr lang="en-US"/>
        </a:p>
      </dgm:t>
    </dgm:pt>
    <dgm:pt modelId="{78F8B8B4-93DC-4F41-92D0-CDD9EF252463}" type="sibTrans" cxnId="{88FE4384-93F1-4DA2-A65E-059DF5C5EDE0}">
      <dgm:prSet/>
      <dgm:spPr/>
      <dgm:t>
        <a:bodyPr/>
        <a:lstStyle/>
        <a:p>
          <a:endParaRPr lang="en-US"/>
        </a:p>
      </dgm:t>
    </dgm:pt>
    <dgm:pt modelId="{589B34AE-6AAA-412B-B5CF-BF75217E8649}">
      <dgm:prSet/>
      <dgm:spPr/>
      <dgm:t>
        <a:bodyPr/>
        <a:lstStyle/>
        <a:p>
          <a:r>
            <a:rPr lang="en-US"/>
            <a:t>2. Perangkat lunak (Software)</a:t>
          </a:r>
        </a:p>
      </dgm:t>
    </dgm:pt>
    <dgm:pt modelId="{FF4B8D7A-E084-4F6F-B080-D4E7EC45B3AD}" type="parTrans" cxnId="{D6DAA1EE-275D-44E4-BBC3-258EC2E99679}">
      <dgm:prSet/>
      <dgm:spPr/>
      <dgm:t>
        <a:bodyPr/>
        <a:lstStyle/>
        <a:p>
          <a:endParaRPr lang="en-US"/>
        </a:p>
      </dgm:t>
    </dgm:pt>
    <dgm:pt modelId="{B713BDCB-069C-4FC0-AF3C-221F29251A22}" type="sibTrans" cxnId="{D6DAA1EE-275D-44E4-BBC3-258EC2E99679}">
      <dgm:prSet/>
      <dgm:spPr/>
      <dgm:t>
        <a:bodyPr/>
        <a:lstStyle/>
        <a:p>
          <a:endParaRPr lang="en-US"/>
        </a:p>
      </dgm:t>
    </dgm:pt>
    <dgm:pt modelId="{80B97313-4E81-4211-B8FE-208E97D01769}">
      <dgm:prSet/>
      <dgm:spPr/>
      <dgm:t>
        <a:bodyPr/>
        <a:lstStyle/>
        <a:p>
          <a:r>
            <a:rPr lang="en-US"/>
            <a:t>3. Basis data (Database)</a:t>
          </a:r>
        </a:p>
      </dgm:t>
    </dgm:pt>
    <dgm:pt modelId="{D8DFC7D2-09C2-4F89-90E3-96F94137B73C}" type="parTrans" cxnId="{DC467CB6-83C2-47B3-BF0B-778285ECDB76}">
      <dgm:prSet/>
      <dgm:spPr/>
      <dgm:t>
        <a:bodyPr/>
        <a:lstStyle/>
        <a:p>
          <a:endParaRPr lang="en-US"/>
        </a:p>
      </dgm:t>
    </dgm:pt>
    <dgm:pt modelId="{75FB3018-D783-41F6-8C67-DB0B7BD25FCA}" type="sibTrans" cxnId="{DC467CB6-83C2-47B3-BF0B-778285ECDB76}">
      <dgm:prSet/>
      <dgm:spPr/>
      <dgm:t>
        <a:bodyPr/>
        <a:lstStyle/>
        <a:p>
          <a:endParaRPr lang="en-US"/>
        </a:p>
      </dgm:t>
    </dgm:pt>
    <dgm:pt modelId="{C1F450D8-0804-4058-B18A-CF0CE0BAB484}">
      <dgm:prSet/>
      <dgm:spPr/>
      <dgm:t>
        <a:bodyPr/>
        <a:lstStyle/>
        <a:p>
          <a:r>
            <a:rPr lang="en-US"/>
            <a:t>4. Jaringan (Network)</a:t>
          </a:r>
        </a:p>
      </dgm:t>
    </dgm:pt>
    <dgm:pt modelId="{AB552DA8-AAB3-482F-8A24-7933F03F43A6}" type="parTrans" cxnId="{55373685-A844-4EC7-8249-EBF7A141340F}">
      <dgm:prSet/>
      <dgm:spPr/>
      <dgm:t>
        <a:bodyPr/>
        <a:lstStyle/>
        <a:p>
          <a:endParaRPr lang="en-US"/>
        </a:p>
      </dgm:t>
    </dgm:pt>
    <dgm:pt modelId="{CE7EC98F-1A40-455A-B04A-BD44ADACF3C2}" type="sibTrans" cxnId="{55373685-A844-4EC7-8249-EBF7A141340F}">
      <dgm:prSet/>
      <dgm:spPr/>
      <dgm:t>
        <a:bodyPr/>
        <a:lstStyle/>
        <a:p>
          <a:endParaRPr lang="en-US"/>
        </a:p>
      </dgm:t>
    </dgm:pt>
    <dgm:pt modelId="{5050C197-B382-4B70-A5C8-2E111F1909C8}">
      <dgm:prSet/>
      <dgm:spPr/>
      <dgm:t>
        <a:bodyPr/>
        <a:lstStyle/>
        <a:p>
          <a:r>
            <a:rPr lang="en-US"/>
            <a:t>5. Manusia (Brainware)</a:t>
          </a:r>
        </a:p>
      </dgm:t>
    </dgm:pt>
    <dgm:pt modelId="{BF70AB55-DC55-4719-9AC4-F15427FB2279}" type="parTrans" cxnId="{EE09C3D6-4954-43E1-92DE-801C7AA03D3F}">
      <dgm:prSet/>
      <dgm:spPr/>
      <dgm:t>
        <a:bodyPr/>
        <a:lstStyle/>
        <a:p>
          <a:endParaRPr lang="en-US"/>
        </a:p>
      </dgm:t>
    </dgm:pt>
    <dgm:pt modelId="{644348F8-437D-4CAD-9911-B34041F7A974}" type="sibTrans" cxnId="{EE09C3D6-4954-43E1-92DE-801C7AA03D3F}">
      <dgm:prSet/>
      <dgm:spPr/>
      <dgm:t>
        <a:bodyPr/>
        <a:lstStyle/>
        <a:p>
          <a:endParaRPr lang="en-US"/>
        </a:p>
      </dgm:t>
    </dgm:pt>
    <dgm:pt modelId="{BAD84BF2-AC61-40CF-807A-56D5C1452802}" type="pres">
      <dgm:prSet presAssocID="{254FA3C2-0B11-424D-BDF2-7F83E2BDD573}" presName="linear" presStyleCnt="0">
        <dgm:presLayoutVars>
          <dgm:animLvl val="lvl"/>
          <dgm:resizeHandles val="exact"/>
        </dgm:presLayoutVars>
      </dgm:prSet>
      <dgm:spPr/>
    </dgm:pt>
    <dgm:pt modelId="{01AF41E1-CD3D-439C-B1BA-13A0242AE327}" type="pres">
      <dgm:prSet presAssocID="{7469C6F3-446C-473C-A39D-21DDE85C2C60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1D26256C-4333-4E8A-97B6-740605F1DB2A}" type="pres">
      <dgm:prSet presAssocID="{78F8B8B4-93DC-4F41-92D0-CDD9EF252463}" presName="spacer" presStyleCnt="0"/>
      <dgm:spPr/>
    </dgm:pt>
    <dgm:pt modelId="{88A38C11-9ED5-4590-A386-D16DBA0AC328}" type="pres">
      <dgm:prSet presAssocID="{589B34AE-6AAA-412B-B5CF-BF75217E864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1C2DD23-DD5A-46A2-B8D7-EFC7A1CA3BBB}" type="pres">
      <dgm:prSet presAssocID="{B713BDCB-069C-4FC0-AF3C-221F29251A22}" presName="spacer" presStyleCnt="0"/>
      <dgm:spPr/>
    </dgm:pt>
    <dgm:pt modelId="{88947712-A008-4C73-8DD1-61007DDD8C3F}" type="pres">
      <dgm:prSet presAssocID="{80B97313-4E81-4211-B8FE-208E97D01769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518132E-FD0F-44D7-9ABC-BEDD40650621}" type="pres">
      <dgm:prSet presAssocID="{75FB3018-D783-41F6-8C67-DB0B7BD25FCA}" presName="spacer" presStyleCnt="0"/>
      <dgm:spPr/>
    </dgm:pt>
    <dgm:pt modelId="{CF48E95F-C1E7-426E-819C-D792AAC98C44}" type="pres">
      <dgm:prSet presAssocID="{C1F450D8-0804-4058-B18A-CF0CE0BAB48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7640D0C-5805-4A24-9760-996814555BDC}" type="pres">
      <dgm:prSet presAssocID="{CE7EC98F-1A40-455A-B04A-BD44ADACF3C2}" presName="spacer" presStyleCnt="0"/>
      <dgm:spPr/>
    </dgm:pt>
    <dgm:pt modelId="{87D86B48-7F57-4DFD-A704-F3355DAE2E3A}" type="pres">
      <dgm:prSet presAssocID="{5050C197-B382-4B70-A5C8-2E111F1909C8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EC9411D-F4A1-40D1-AAA7-173A127C4DE4}" type="presOf" srcId="{589B34AE-6AAA-412B-B5CF-BF75217E8649}" destId="{88A38C11-9ED5-4590-A386-D16DBA0AC328}" srcOrd="0" destOrd="0" presId="urn:microsoft.com/office/officeart/2005/8/layout/vList2"/>
    <dgm:cxn modelId="{8C3BA123-589E-42C5-9BEA-217375E2CCDA}" type="presOf" srcId="{254FA3C2-0B11-424D-BDF2-7F83E2BDD573}" destId="{BAD84BF2-AC61-40CF-807A-56D5C1452802}" srcOrd="0" destOrd="0" presId="urn:microsoft.com/office/officeart/2005/8/layout/vList2"/>
    <dgm:cxn modelId="{1E9C1D54-064A-4D68-8536-395C7DF5F2A4}" type="presOf" srcId="{C1F450D8-0804-4058-B18A-CF0CE0BAB484}" destId="{CF48E95F-C1E7-426E-819C-D792AAC98C44}" srcOrd="0" destOrd="0" presId="urn:microsoft.com/office/officeart/2005/8/layout/vList2"/>
    <dgm:cxn modelId="{14FB4F7E-9BD2-4F58-A9E8-C0058360BD20}" type="presOf" srcId="{5050C197-B382-4B70-A5C8-2E111F1909C8}" destId="{87D86B48-7F57-4DFD-A704-F3355DAE2E3A}" srcOrd="0" destOrd="0" presId="urn:microsoft.com/office/officeart/2005/8/layout/vList2"/>
    <dgm:cxn modelId="{88FE4384-93F1-4DA2-A65E-059DF5C5EDE0}" srcId="{254FA3C2-0B11-424D-BDF2-7F83E2BDD573}" destId="{7469C6F3-446C-473C-A39D-21DDE85C2C60}" srcOrd="0" destOrd="0" parTransId="{71EF8177-0272-4437-9C70-0EA100DFF335}" sibTransId="{78F8B8B4-93DC-4F41-92D0-CDD9EF252463}"/>
    <dgm:cxn modelId="{55373685-A844-4EC7-8249-EBF7A141340F}" srcId="{254FA3C2-0B11-424D-BDF2-7F83E2BDD573}" destId="{C1F450D8-0804-4058-B18A-CF0CE0BAB484}" srcOrd="3" destOrd="0" parTransId="{AB552DA8-AAB3-482F-8A24-7933F03F43A6}" sibTransId="{CE7EC98F-1A40-455A-B04A-BD44ADACF3C2}"/>
    <dgm:cxn modelId="{632C1EA1-258A-4848-BB2E-E78A0EE687A8}" type="presOf" srcId="{7469C6F3-446C-473C-A39D-21DDE85C2C60}" destId="{01AF41E1-CD3D-439C-B1BA-13A0242AE327}" srcOrd="0" destOrd="0" presId="urn:microsoft.com/office/officeart/2005/8/layout/vList2"/>
    <dgm:cxn modelId="{DC467CB6-83C2-47B3-BF0B-778285ECDB76}" srcId="{254FA3C2-0B11-424D-BDF2-7F83E2BDD573}" destId="{80B97313-4E81-4211-B8FE-208E97D01769}" srcOrd="2" destOrd="0" parTransId="{D8DFC7D2-09C2-4F89-90E3-96F94137B73C}" sibTransId="{75FB3018-D783-41F6-8C67-DB0B7BD25FCA}"/>
    <dgm:cxn modelId="{9B7DEDD1-E081-4414-BEFF-7318E6ED6609}" type="presOf" srcId="{80B97313-4E81-4211-B8FE-208E97D01769}" destId="{88947712-A008-4C73-8DD1-61007DDD8C3F}" srcOrd="0" destOrd="0" presId="urn:microsoft.com/office/officeart/2005/8/layout/vList2"/>
    <dgm:cxn modelId="{EE09C3D6-4954-43E1-92DE-801C7AA03D3F}" srcId="{254FA3C2-0B11-424D-BDF2-7F83E2BDD573}" destId="{5050C197-B382-4B70-A5C8-2E111F1909C8}" srcOrd="4" destOrd="0" parTransId="{BF70AB55-DC55-4719-9AC4-F15427FB2279}" sibTransId="{644348F8-437D-4CAD-9911-B34041F7A974}"/>
    <dgm:cxn modelId="{D6DAA1EE-275D-44E4-BBC3-258EC2E99679}" srcId="{254FA3C2-0B11-424D-BDF2-7F83E2BDD573}" destId="{589B34AE-6AAA-412B-B5CF-BF75217E8649}" srcOrd="1" destOrd="0" parTransId="{FF4B8D7A-E084-4F6F-B080-D4E7EC45B3AD}" sibTransId="{B713BDCB-069C-4FC0-AF3C-221F29251A22}"/>
    <dgm:cxn modelId="{54642EBE-0F6B-4AE9-9E2F-85F3379B6ABC}" type="presParOf" srcId="{BAD84BF2-AC61-40CF-807A-56D5C1452802}" destId="{01AF41E1-CD3D-439C-B1BA-13A0242AE327}" srcOrd="0" destOrd="0" presId="urn:microsoft.com/office/officeart/2005/8/layout/vList2"/>
    <dgm:cxn modelId="{2362FE31-9ADC-4A27-8B6C-F317A2A4285C}" type="presParOf" srcId="{BAD84BF2-AC61-40CF-807A-56D5C1452802}" destId="{1D26256C-4333-4E8A-97B6-740605F1DB2A}" srcOrd="1" destOrd="0" presId="urn:microsoft.com/office/officeart/2005/8/layout/vList2"/>
    <dgm:cxn modelId="{5828984E-9195-4FE5-BA01-ABF02FF6C059}" type="presParOf" srcId="{BAD84BF2-AC61-40CF-807A-56D5C1452802}" destId="{88A38C11-9ED5-4590-A386-D16DBA0AC328}" srcOrd="2" destOrd="0" presId="urn:microsoft.com/office/officeart/2005/8/layout/vList2"/>
    <dgm:cxn modelId="{C69EE2B3-CEB3-467A-A447-CDB62BC5E3A6}" type="presParOf" srcId="{BAD84BF2-AC61-40CF-807A-56D5C1452802}" destId="{B1C2DD23-DD5A-46A2-B8D7-EFC7A1CA3BBB}" srcOrd="3" destOrd="0" presId="urn:microsoft.com/office/officeart/2005/8/layout/vList2"/>
    <dgm:cxn modelId="{6DA41157-A0BE-4E06-9522-747EC3D7E1ED}" type="presParOf" srcId="{BAD84BF2-AC61-40CF-807A-56D5C1452802}" destId="{88947712-A008-4C73-8DD1-61007DDD8C3F}" srcOrd="4" destOrd="0" presId="urn:microsoft.com/office/officeart/2005/8/layout/vList2"/>
    <dgm:cxn modelId="{91CE6295-CBAA-4B86-B523-3921AFEB5955}" type="presParOf" srcId="{BAD84BF2-AC61-40CF-807A-56D5C1452802}" destId="{0518132E-FD0F-44D7-9ABC-BEDD40650621}" srcOrd="5" destOrd="0" presId="urn:microsoft.com/office/officeart/2005/8/layout/vList2"/>
    <dgm:cxn modelId="{E69572E2-55BB-4374-BAC1-9B893F3FF045}" type="presParOf" srcId="{BAD84BF2-AC61-40CF-807A-56D5C1452802}" destId="{CF48E95F-C1E7-426E-819C-D792AAC98C44}" srcOrd="6" destOrd="0" presId="urn:microsoft.com/office/officeart/2005/8/layout/vList2"/>
    <dgm:cxn modelId="{4460816C-7806-4C11-B604-E604E717B7CA}" type="presParOf" srcId="{BAD84BF2-AC61-40CF-807A-56D5C1452802}" destId="{D7640D0C-5805-4A24-9760-996814555BDC}" srcOrd="7" destOrd="0" presId="urn:microsoft.com/office/officeart/2005/8/layout/vList2"/>
    <dgm:cxn modelId="{89044A8C-B74A-431A-B13E-1EF8F99E7B91}" type="presParOf" srcId="{BAD84BF2-AC61-40CF-807A-56D5C1452802}" destId="{87D86B48-7F57-4DFD-A704-F3355DAE2E3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80A3B5-5AD0-43F0-A207-A005CBF9270A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E1052CEB-44CA-4D46-84D6-104351FBC44D}">
      <dgm:prSet/>
      <dgm:spPr/>
      <dgm:t>
        <a:bodyPr/>
        <a:lstStyle/>
        <a:p>
          <a:r>
            <a:rPr lang="en-US"/>
            <a:t>• Meningkatkan efisiensi operasional bisnis</a:t>
          </a:r>
        </a:p>
      </dgm:t>
    </dgm:pt>
    <dgm:pt modelId="{87A0FCB6-4F8D-4840-B06E-B9520C65A25F}" type="parTrans" cxnId="{9F1A74AB-0052-4F93-98B4-775706C87B66}">
      <dgm:prSet/>
      <dgm:spPr/>
      <dgm:t>
        <a:bodyPr/>
        <a:lstStyle/>
        <a:p>
          <a:endParaRPr lang="en-US"/>
        </a:p>
      </dgm:t>
    </dgm:pt>
    <dgm:pt modelId="{EF263930-9179-404D-BCFD-2566DC636CBD}" type="sibTrans" cxnId="{9F1A74AB-0052-4F93-98B4-775706C87B66}">
      <dgm:prSet/>
      <dgm:spPr/>
      <dgm:t>
        <a:bodyPr/>
        <a:lstStyle/>
        <a:p>
          <a:endParaRPr lang="en-US"/>
        </a:p>
      </dgm:t>
    </dgm:pt>
    <dgm:pt modelId="{ACCAA167-633C-41D8-B60F-E8CAEC6442D7}">
      <dgm:prSet/>
      <dgm:spPr/>
      <dgm:t>
        <a:bodyPr/>
        <a:lstStyle/>
        <a:p>
          <a:r>
            <a:rPr lang="en-US"/>
            <a:t>• Mendukung pengambilan keputusan</a:t>
          </a:r>
        </a:p>
      </dgm:t>
    </dgm:pt>
    <dgm:pt modelId="{E88CBDB7-91DC-4475-B675-4CA638FDDFCE}" type="parTrans" cxnId="{CAF6519D-0D66-4303-994D-43AA00EA9878}">
      <dgm:prSet/>
      <dgm:spPr/>
      <dgm:t>
        <a:bodyPr/>
        <a:lstStyle/>
        <a:p>
          <a:endParaRPr lang="en-US"/>
        </a:p>
      </dgm:t>
    </dgm:pt>
    <dgm:pt modelId="{EACA7153-0A8E-47BB-AE82-CD5EB639E87E}" type="sibTrans" cxnId="{CAF6519D-0D66-4303-994D-43AA00EA9878}">
      <dgm:prSet/>
      <dgm:spPr/>
      <dgm:t>
        <a:bodyPr/>
        <a:lstStyle/>
        <a:p>
          <a:endParaRPr lang="en-US"/>
        </a:p>
      </dgm:t>
    </dgm:pt>
    <dgm:pt modelId="{74CB0607-6031-431C-9DC1-1D90548053C9}">
      <dgm:prSet/>
      <dgm:spPr/>
      <dgm:t>
        <a:bodyPr/>
        <a:lstStyle/>
        <a:p>
          <a:r>
            <a:rPr lang="en-US"/>
            <a:t>• Meningkatkan pengalaman pelanggan</a:t>
          </a:r>
        </a:p>
      </dgm:t>
    </dgm:pt>
    <dgm:pt modelId="{4F3785B5-A4A9-4A64-B5BE-49D7AE7C4F6F}" type="parTrans" cxnId="{078F100B-A074-4709-BD29-41C9D6821708}">
      <dgm:prSet/>
      <dgm:spPr/>
      <dgm:t>
        <a:bodyPr/>
        <a:lstStyle/>
        <a:p>
          <a:endParaRPr lang="en-US"/>
        </a:p>
      </dgm:t>
    </dgm:pt>
    <dgm:pt modelId="{C6A81C3D-E8FB-45DA-95B3-8509D70E48F3}" type="sibTrans" cxnId="{078F100B-A074-4709-BD29-41C9D6821708}">
      <dgm:prSet/>
      <dgm:spPr/>
      <dgm:t>
        <a:bodyPr/>
        <a:lstStyle/>
        <a:p>
          <a:endParaRPr lang="en-US"/>
        </a:p>
      </dgm:t>
    </dgm:pt>
    <dgm:pt modelId="{BBD87D8E-68F9-4A2F-8B79-5E81FE28D627}">
      <dgm:prSet/>
      <dgm:spPr/>
      <dgm:t>
        <a:bodyPr/>
        <a:lstStyle/>
        <a:p>
          <a:r>
            <a:rPr lang="en-US"/>
            <a:t>• Menciptakan keunggulan kompetitif berbasis teknologi</a:t>
          </a:r>
        </a:p>
      </dgm:t>
    </dgm:pt>
    <dgm:pt modelId="{09C9FEC9-4F04-4AC1-8B86-0C0C732D34E2}" type="parTrans" cxnId="{D8F48E7B-48ED-4ABD-A373-D09CEE1A66C4}">
      <dgm:prSet/>
      <dgm:spPr/>
      <dgm:t>
        <a:bodyPr/>
        <a:lstStyle/>
        <a:p>
          <a:endParaRPr lang="en-US"/>
        </a:p>
      </dgm:t>
    </dgm:pt>
    <dgm:pt modelId="{4690F6E6-EAEB-4158-8F1E-9DB6A1998F1F}" type="sibTrans" cxnId="{D8F48E7B-48ED-4ABD-A373-D09CEE1A66C4}">
      <dgm:prSet/>
      <dgm:spPr/>
      <dgm:t>
        <a:bodyPr/>
        <a:lstStyle/>
        <a:p>
          <a:endParaRPr lang="en-US"/>
        </a:p>
      </dgm:t>
    </dgm:pt>
    <dgm:pt modelId="{E2CB4BBF-F07E-42FD-9590-D85C53DC899E}" type="pres">
      <dgm:prSet presAssocID="{F780A3B5-5AD0-43F0-A207-A005CBF9270A}" presName="vert0" presStyleCnt="0">
        <dgm:presLayoutVars>
          <dgm:dir/>
          <dgm:animOne val="branch"/>
          <dgm:animLvl val="lvl"/>
        </dgm:presLayoutVars>
      </dgm:prSet>
      <dgm:spPr/>
    </dgm:pt>
    <dgm:pt modelId="{38F73134-316F-4893-89A8-400BC20E1752}" type="pres">
      <dgm:prSet presAssocID="{E1052CEB-44CA-4D46-84D6-104351FBC44D}" presName="thickLine" presStyleLbl="alignNode1" presStyleIdx="0" presStyleCnt="4"/>
      <dgm:spPr/>
    </dgm:pt>
    <dgm:pt modelId="{63CF2471-AB6B-4879-BB86-ECB1AD0E1100}" type="pres">
      <dgm:prSet presAssocID="{E1052CEB-44CA-4D46-84D6-104351FBC44D}" presName="horz1" presStyleCnt="0"/>
      <dgm:spPr/>
    </dgm:pt>
    <dgm:pt modelId="{8642F7EF-493C-4F8C-8C5E-490CBDC44CCA}" type="pres">
      <dgm:prSet presAssocID="{E1052CEB-44CA-4D46-84D6-104351FBC44D}" presName="tx1" presStyleLbl="revTx" presStyleIdx="0" presStyleCnt="4"/>
      <dgm:spPr/>
    </dgm:pt>
    <dgm:pt modelId="{876E5530-CE84-4D0D-B73A-8E08D1E78076}" type="pres">
      <dgm:prSet presAssocID="{E1052CEB-44CA-4D46-84D6-104351FBC44D}" presName="vert1" presStyleCnt="0"/>
      <dgm:spPr/>
    </dgm:pt>
    <dgm:pt modelId="{323CB4AE-7947-4902-BD97-EC92060F0FC4}" type="pres">
      <dgm:prSet presAssocID="{ACCAA167-633C-41D8-B60F-E8CAEC6442D7}" presName="thickLine" presStyleLbl="alignNode1" presStyleIdx="1" presStyleCnt="4"/>
      <dgm:spPr/>
    </dgm:pt>
    <dgm:pt modelId="{5859FDEB-072A-48FF-ADA1-2BC9E0584C5D}" type="pres">
      <dgm:prSet presAssocID="{ACCAA167-633C-41D8-B60F-E8CAEC6442D7}" presName="horz1" presStyleCnt="0"/>
      <dgm:spPr/>
    </dgm:pt>
    <dgm:pt modelId="{B2584336-118E-4FB4-9D4B-CF545D50CC12}" type="pres">
      <dgm:prSet presAssocID="{ACCAA167-633C-41D8-B60F-E8CAEC6442D7}" presName="tx1" presStyleLbl="revTx" presStyleIdx="1" presStyleCnt="4"/>
      <dgm:spPr/>
    </dgm:pt>
    <dgm:pt modelId="{B082C53A-BCDA-476F-9087-376699B1582D}" type="pres">
      <dgm:prSet presAssocID="{ACCAA167-633C-41D8-B60F-E8CAEC6442D7}" presName="vert1" presStyleCnt="0"/>
      <dgm:spPr/>
    </dgm:pt>
    <dgm:pt modelId="{F73F5093-D402-4771-9824-71DA2F119A15}" type="pres">
      <dgm:prSet presAssocID="{74CB0607-6031-431C-9DC1-1D90548053C9}" presName="thickLine" presStyleLbl="alignNode1" presStyleIdx="2" presStyleCnt="4"/>
      <dgm:spPr/>
    </dgm:pt>
    <dgm:pt modelId="{12326791-B306-4FE2-9C59-17007161574B}" type="pres">
      <dgm:prSet presAssocID="{74CB0607-6031-431C-9DC1-1D90548053C9}" presName="horz1" presStyleCnt="0"/>
      <dgm:spPr/>
    </dgm:pt>
    <dgm:pt modelId="{F8250242-2EF0-4327-9860-97EBB82AC4EC}" type="pres">
      <dgm:prSet presAssocID="{74CB0607-6031-431C-9DC1-1D90548053C9}" presName="tx1" presStyleLbl="revTx" presStyleIdx="2" presStyleCnt="4"/>
      <dgm:spPr/>
    </dgm:pt>
    <dgm:pt modelId="{3664E275-FBB0-46A9-A709-3726551E29B9}" type="pres">
      <dgm:prSet presAssocID="{74CB0607-6031-431C-9DC1-1D90548053C9}" presName="vert1" presStyleCnt="0"/>
      <dgm:spPr/>
    </dgm:pt>
    <dgm:pt modelId="{B8FBD850-1B51-4D83-9FCD-BF4FDB32798F}" type="pres">
      <dgm:prSet presAssocID="{BBD87D8E-68F9-4A2F-8B79-5E81FE28D627}" presName="thickLine" presStyleLbl="alignNode1" presStyleIdx="3" presStyleCnt="4"/>
      <dgm:spPr/>
    </dgm:pt>
    <dgm:pt modelId="{6826A410-242D-428B-8E0F-DE7A622470D0}" type="pres">
      <dgm:prSet presAssocID="{BBD87D8E-68F9-4A2F-8B79-5E81FE28D627}" presName="horz1" presStyleCnt="0"/>
      <dgm:spPr/>
    </dgm:pt>
    <dgm:pt modelId="{B006887B-265D-4644-BCF1-DC5266F69E1C}" type="pres">
      <dgm:prSet presAssocID="{BBD87D8E-68F9-4A2F-8B79-5E81FE28D627}" presName="tx1" presStyleLbl="revTx" presStyleIdx="3" presStyleCnt="4"/>
      <dgm:spPr/>
    </dgm:pt>
    <dgm:pt modelId="{7B53EE9D-4492-4A3F-887E-544DB011A29D}" type="pres">
      <dgm:prSet presAssocID="{BBD87D8E-68F9-4A2F-8B79-5E81FE28D627}" presName="vert1" presStyleCnt="0"/>
      <dgm:spPr/>
    </dgm:pt>
  </dgm:ptLst>
  <dgm:cxnLst>
    <dgm:cxn modelId="{078F100B-A074-4709-BD29-41C9D6821708}" srcId="{F780A3B5-5AD0-43F0-A207-A005CBF9270A}" destId="{74CB0607-6031-431C-9DC1-1D90548053C9}" srcOrd="2" destOrd="0" parTransId="{4F3785B5-A4A9-4A64-B5BE-49D7AE7C4F6F}" sibTransId="{C6A81C3D-E8FB-45DA-95B3-8509D70E48F3}"/>
    <dgm:cxn modelId="{A90E5412-EF79-41CA-AFB7-678499A77F6B}" type="presOf" srcId="{ACCAA167-633C-41D8-B60F-E8CAEC6442D7}" destId="{B2584336-118E-4FB4-9D4B-CF545D50CC12}" srcOrd="0" destOrd="0" presId="urn:microsoft.com/office/officeart/2008/layout/LinedList"/>
    <dgm:cxn modelId="{9011994B-4F08-426D-AE6C-9572C673B522}" type="presOf" srcId="{E1052CEB-44CA-4D46-84D6-104351FBC44D}" destId="{8642F7EF-493C-4F8C-8C5E-490CBDC44CCA}" srcOrd="0" destOrd="0" presId="urn:microsoft.com/office/officeart/2008/layout/LinedList"/>
    <dgm:cxn modelId="{D8F48E7B-48ED-4ABD-A373-D09CEE1A66C4}" srcId="{F780A3B5-5AD0-43F0-A207-A005CBF9270A}" destId="{BBD87D8E-68F9-4A2F-8B79-5E81FE28D627}" srcOrd="3" destOrd="0" parTransId="{09C9FEC9-4F04-4AC1-8B86-0C0C732D34E2}" sibTransId="{4690F6E6-EAEB-4158-8F1E-9DB6A1998F1F}"/>
    <dgm:cxn modelId="{ED965588-8D7B-447C-B0EB-6C591DCEFEC1}" type="presOf" srcId="{74CB0607-6031-431C-9DC1-1D90548053C9}" destId="{F8250242-2EF0-4327-9860-97EBB82AC4EC}" srcOrd="0" destOrd="0" presId="urn:microsoft.com/office/officeart/2008/layout/LinedList"/>
    <dgm:cxn modelId="{CAF6519D-0D66-4303-994D-43AA00EA9878}" srcId="{F780A3B5-5AD0-43F0-A207-A005CBF9270A}" destId="{ACCAA167-633C-41D8-B60F-E8CAEC6442D7}" srcOrd="1" destOrd="0" parTransId="{E88CBDB7-91DC-4475-B675-4CA638FDDFCE}" sibTransId="{EACA7153-0A8E-47BB-AE82-CD5EB639E87E}"/>
    <dgm:cxn modelId="{9F1A74AB-0052-4F93-98B4-775706C87B66}" srcId="{F780A3B5-5AD0-43F0-A207-A005CBF9270A}" destId="{E1052CEB-44CA-4D46-84D6-104351FBC44D}" srcOrd="0" destOrd="0" parTransId="{87A0FCB6-4F8D-4840-B06E-B9520C65A25F}" sibTransId="{EF263930-9179-404D-BCFD-2566DC636CBD}"/>
    <dgm:cxn modelId="{6EDAF8EC-43D6-4C22-A1FC-B766B96C7024}" type="presOf" srcId="{BBD87D8E-68F9-4A2F-8B79-5E81FE28D627}" destId="{B006887B-265D-4644-BCF1-DC5266F69E1C}" srcOrd="0" destOrd="0" presId="urn:microsoft.com/office/officeart/2008/layout/LinedList"/>
    <dgm:cxn modelId="{B4E88FF9-984E-4D75-A094-5D7E98BC7B26}" type="presOf" srcId="{F780A3B5-5AD0-43F0-A207-A005CBF9270A}" destId="{E2CB4BBF-F07E-42FD-9590-D85C53DC899E}" srcOrd="0" destOrd="0" presId="urn:microsoft.com/office/officeart/2008/layout/LinedList"/>
    <dgm:cxn modelId="{76CE2317-B01E-4C96-8CC8-2F94D8518938}" type="presParOf" srcId="{E2CB4BBF-F07E-42FD-9590-D85C53DC899E}" destId="{38F73134-316F-4893-89A8-400BC20E1752}" srcOrd="0" destOrd="0" presId="urn:microsoft.com/office/officeart/2008/layout/LinedList"/>
    <dgm:cxn modelId="{EFAACC71-688D-4B7F-9764-4EAACE8D957D}" type="presParOf" srcId="{E2CB4BBF-F07E-42FD-9590-D85C53DC899E}" destId="{63CF2471-AB6B-4879-BB86-ECB1AD0E1100}" srcOrd="1" destOrd="0" presId="urn:microsoft.com/office/officeart/2008/layout/LinedList"/>
    <dgm:cxn modelId="{661F12F5-C83D-443F-A3C6-DE15054FAC36}" type="presParOf" srcId="{63CF2471-AB6B-4879-BB86-ECB1AD0E1100}" destId="{8642F7EF-493C-4F8C-8C5E-490CBDC44CCA}" srcOrd="0" destOrd="0" presId="urn:microsoft.com/office/officeart/2008/layout/LinedList"/>
    <dgm:cxn modelId="{F0709C0F-35DA-4ED4-849E-CB734FAE8AE3}" type="presParOf" srcId="{63CF2471-AB6B-4879-BB86-ECB1AD0E1100}" destId="{876E5530-CE84-4D0D-B73A-8E08D1E78076}" srcOrd="1" destOrd="0" presId="urn:microsoft.com/office/officeart/2008/layout/LinedList"/>
    <dgm:cxn modelId="{06046672-81C6-4FA6-B89D-57EBB1A53C26}" type="presParOf" srcId="{E2CB4BBF-F07E-42FD-9590-D85C53DC899E}" destId="{323CB4AE-7947-4902-BD97-EC92060F0FC4}" srcOrd="2" destOrd="0" presId="urn:microsoft.com/office/officeart/2008/layout/LinedList"/>
    <dgm:cxn modelId="{C5845C75-76EE-45E4-83A3-F1084ABA4B7C}" type="presParOf" srcId="{E2CB4BBF-F07E-42FD-9590-D85C53DC899E}" destId="{5859FDEB-072A-48FF-ADA1-2BC9E0584C5D}" srcOrd="3" destOrd="0" presId="urn:microsoft.com/office/officeart/2008/layout/LinedList"/>
    <dgm:cxn modelId="{6441287F-E20C-4CCF-915B-C401CEC16E1B}" type="presParOf" srcId="{5859FDEB-072A-48FF-ADA1-2BC9E0584C5D}" destId="{B2584336-118E-4FB4-9D4B-CF545D50CC12}" srcOrd="0" destOrd="0" presId="urn:microsoft.com/office/officeart/2008/layout/LinedList"/>
    <dgm:cxn modelId="{5647F8BF-5D8B-4996-998B-C6B12AC4228E}" type="presParOf" srcId="{5859FDEB-072A-48FF-ADA1-2BC9E0584C5D}" destId="{B082C53A-BCDA-476F-9087-376699B1582D}" srcOrd="1" destOrd="0" presId="urn:microsoft.com/office/officeart/2008/layout/LinedList"/>
    <dgm:cxn modelId="{9E292E50-E312-4A14-AA80-C0E70A745C5B}" type="presParOf" srcId="{E2CB4BBF-F07E-42FD-9590-D85C53DC899E}" destId="{F73F5093-D402-4771-9824-71DA2F119A15}" srcOrd="4" destOrd="0" presId="urn:microsoft.com/office/officeart/2008/layout/LinedList"/>
    <dgm:cxn modelId="{257FC296-4160-4FA5-8C86-A60453CAB301}" type="presParOf" srcId="{E2CB4BBF-F07E-42FD-9590-D85C53DC899E}" destId="{12326791-B306-4FE2-9C59-17007161574B}" srcOrd="5" destOrd="0" presId="urn:microsoft.com/office/officeart/2008/layout/LinedList"/>
    <dgm:cxn modelId="{FF3F7FC9-A34C-4BE4-8BDC-AF276BC07E0A}" type="presParOf" srcId="{12326791-B306-4FE2-9C59-17007161574B}" destId="{F8250242-2EF0-4327-9860-97EBB82AC4EC}" srcOrd="0" destOrd="0" presId="urn:microsoft.com/office/officeart/2008/layout/LinedList"/>
    <dgm:cxn modelId="{12C734A8-E40B-494B-A9B2-66B4E287FE21}" type="presParOf" srcId="{12326791-B306-4FE2-9C59-17007161574B}" destId="{3664E275-FBB0-46A9-A709-3726551E29B9}" srcOrd="1" destOrd="0" presId="urn:microsoft.com/office/officeart/2008/layout/LinedList"/>
    <dgm:cxn modelId="{11AB910B-A4FD-4251-824F-7D6B4ED0C3A0}" type="presParOf" srcId="{E2CB4BBF-F07E-42FD-9590-D85C53DC899E}" destId="{B8FBD850-1B51-4D83-9FCD-BF4FDB32798F}" srcOrd="6" destOrd="0" presId="urn:microsoft.com/office/officeart/2008/layout/LinedList"/>
    <dgm:cxn modelId="{6F08CB69-B2C3-438A-875A-7386BA601BAA}" type="presParOf" srcId="{E2CB4BBF-F07E-42FD-9590-D85C53DC899E}" destId="{6826A410-242D-428B-8E0F-DE7A622470D0}" srcOrd="7" destOrd="0" presId="urn:microsoft.com/office/officeart/2008/layout/LinedList"/>
    <dgm:cxn modelId="{4418993D-EC40-4696-9ED4-0E18E96075F9}" type="presParOf" srcId="{6826A410-242D-428B-8E0F-DE7A622470D0}" destId="{B006887B-265D-4644-BCF1-DC5266F69E1C}" srcOrd="0" destOrd="0" presId="urn:microsoft.com/office/officeart/2008/layout/LinedList"/>
    <dgm:cxn modelId="{4A520AD2-34AE-44C8-BFE6-5A0AFDA1239B}" type="presParOf" srcId="{6826A410-242D-428B-8E0F-DE7A622470D0}" destId="{7B53EE9D-4492-4A3F-887E-544DB011A29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FF198F0-B3DB-4B36-A6C7-81C1E6FFFCB7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C8C13FA6-5B76-4F67-A4F3-482D44CB8523}">
      <dgm:prSet/>
      <dgm:spPr/>
      <dgm:t>
        <a:bodyPr/>
        <a:lstStyle/>
        <a:p>
          <a:r>
            <a:rPr lang="en-US"/>
            <a:t>• Logis: menganalisis data dan sistem secara rasional.</a:t>
          </a:r>
        </a:p>
      </dgm:t>
    </dgm:pt>
    <dgm:pt modelId="{BB90E3C4-E570-473A-81BA-3FC065697DF5}" type="parTrans" cxnId="{FA9532F8-BB61-4794-A55F-A7ACB6BE3EC9}">
      <dgm:prSet/>
      <dgm:spPr/>
      <dgm:t>
        <a:bodyPr/>
        <a:lstStyle/>
        <a:p>
          <a:endParaRPr lang="en-US"/>
        </a:p>
      </dgm:t>
    </dgm:pt>
    <dgm:pt modelId="{A0D8DD94-8DAC-4915-BA5D-D8FA4D2625D5}" type="sibTrans" cxnId="{FA9532F8-BB61-4794-A55F-A7ACB6BE3EC9}">
      <dgm:prSet/>
      <dgm:spPr/>
      <dgm:t>
        <a:bodyPr/>
        <a:lstStyle/>
        <a:p>
          <a:endParaRPr lang="en-US"/>
        </a:p>
      </dgm:t>
    </dgm:pt>
    <dgm:pt modelId="{59E7DEC5-E275-4782-B833-3FA871B47A4E}">
      <dgm:prSet/>
      <dgm:spPr/>
      <dgm:t>
        <a:bodyPr/>
        <a:lstStyle/>
        <a:p>
          <a:r>
            <a:rPr lang="en-US"/>
            <a:t>• Kritis: mengevaluasi kelemahan sistem e-commerce.</a:t>
          </a:r>
        </a:p>
      </dgm:t>
    </dgm:pt>
    <dgm:pt modelId="{4B18A7F8-3C81-406E-83DD-EE76A2A9DBBC}" type="parTrans" cxnId="{437E6C23-1258-43F7-A30B-450CBFC85826}">
      <dgm:prSet/>
      <dgm:spPr/>
      <dgm:t>
        <a:bodyPr/>
        <a:lstStyle/>
        <a:p>
          <a:endParaRPr lang="en-US"/>
        </a:p>
      </dgm:t>
    </dgm:pt>
    <dgm:pt modelId="{616AAFE4-6A13-4AF9-A723-D644E938FFB1}" type="sibTrans" cxnId="{437E6C23-1258-43F7-A30B-450CBFC85826}">
      <dgm:prSet/>
      <dgm:spPr/>
      <dgm:t>
        <a:bodyPr/>
        <a:lstStyle/>
        <a:p>
          <a:endParaRPr lang="en-US"/>
        </a:p>
      </dgm:t>
    </dgm:pt>
    <dgm:pt modelId="{2F9F1AF8-26AB-4120-910D-74CAB83B3392}">
      <dgm:prSet/>
      <dgm:spPr/>
      <dgm:t>
        <a:bodyPr/>
        <a:lstStyle/>
        <a:p>
          <a:r>
            <a:rPr lang="en-US"/>
            <a:t>• Sistematis: membangun alur kerja bisnis teratur.</a:t>
          </a:r>
        </a:p>
      </dgm:t>
    </dgm:pt>
    <dgm:pt modelId="{ED99D9A1-8970-4F3A-86AE-B0A451D275B5}" type="parTrans" cxnId="{D7D9D389-5B48-4ECC-B97D-CAF53D18844F}">
      <dgm:prSet/>
      <dgm:spPr/>
      <dgm:t>
        <a:bodyPr/>
        <a:lstStyle/>
        <a:p>
          <a:endParaRPr lang="en-US"/>
        </a:p>
      </dgm:t>
    </dgm:pt>
    <dgm:pt modelId="{D6EB99A9-2ABF-496B-8307-BC58D085C582}" type="sibTrans" cxnId="{D7D9D389-5B48-4ECC-B97D-CAF53D18844F}">
      <dgm:prSet/>
      <dgm:spPr/>
      <dgm:t>
        <a:bodyPr/>
        <a:lstStyle/>
        <a:p>
          <a:endParaRPr lang="en-US"/>
        </a:p>
      </dgm:t>
    </dgm:pt>
    <dgm:pt modelId="{2A8B5261-598C-487D-B119-78E3152F8AF3}">
      <dgm:prSet/>
      <dgm:spPr/>
      <dgm:t>
        <a:bodyPr/>
        <a:lstStyle/>
        <a:p>
          <a:r>
            <a:rPr lang="en-US"/>
            <a:t>• Inovatif: menciptakan solusi digital baru (AI, chatbot, big data).</a:t>
          </a:r>
        </a:p>
      </dgm:t>
    </dgm:pt>
    <dgm:pt modelId="{88587BF2-7595-46E3-BDD4-904174B32EFA}" type="parTrans" cxnId="{FAA70AFD-46D5-43D6-B60B-B52C90514D5E}">
      <dgm:prSet/>
      <dgm:spPr/>
      <dgm:t>
        <a:bodyPr/>
        <a:lstStyle/>
        <a:p>
          <a:endParaRPr lang="en-US"/>
        </a:p>
      </dgm:t>
    </dgm:pt>
    <dgm:pt modelId="{64F673C1-1A7A-4B00-9E05-7B75CB97E4A3}" type="sibTrans" cxnId="{FAA70AFD-46D5-43D6-B60B-B52C90514D5E}">
      <dgm:prSet/>
      <dgm:spPr/>
      <dgm:t>
        <a:bodyPr/>
        <a:lstStyle/>
        <a:p>
          <a:endParaRPr lang="en-US"/>
        </a:p>
      </dgm:t>
    </dgm:pt>
    <dgm:pt modelId="{C51705A8-C3BA-4572-A9CE-BCA7F55E3877}" type="pres">
      <dgm:prSet presAssocID="{2FF198F0-B3DB-4B36-A6C7-81C1E6FFFCB7}" presName="vert0" presStyleCnt="0">
        <dgm:presLayoutVars>
          <dgm:dir/>
          <dgm:animOne val="branch"/>
          <dgm:animLvl val="lvl"/>
        </dgm:presLayoutVars>
      </dgm:prSet>
      <dgm:spPr/>
    </dgm:pt>
    <dgm:pt modelId="{FA9DC094-15BC-46A6-9A13-5BAE5AC4EA45}" type="pres">
      <dgm:prSet presAssocID="{C8C13FA6-5B76-4F67-A4F3-482D44CB8523}" presName="thickLine" presStyleLbl="alignNode1" presStyleIdx="0" presStyleCnt="4"/>
      <dgm:spPr/>
    </dgm:pt>
    <dgm:pt modelId="{D68B823D-F99D-45CE-84CF-5BC83627070D}" type="pres">
      <dgm:prSet presAssocID="{C8C13FA6-5B76-4F67-A4F3-482D44CB8523}" presName="horz1" presStyleCnt="0"/>
      <dgm:spPr/>
    </dgm:pt>
    <dgm:pt modelId="{0A5D45C9-1CE8-4D80-8AAC-F6F85BA63184}" type="pres">
      <dgm:prSet presAssocID="{C8C13FA6-5B76-4F67-A4F3-482D44CB8523}" presName="tx1" presStyleLbl="revTx" presStyleIdx="0" presStyleCnt="4"/>
      <dgm:spPr/>
    </dgm:pt>
    <dgm:pt modelId="{7F2A985E-328D-4677-94B3-EF52071E874A}" type="pres">
      <dgm:prSet presAssocID="{C8C13FA6-5B76-4F67-A4F3-482D44CB8523}" presName="vert1" presStyleCnt="0"/>
      <dgm:spPr/>
    </dgm:pt>
    <dgm:pt modelId="{C7C17EE6-95E3-4278-8DDF-27F7DC1F153C}" type="pres">
      <dgm:prSet presAssocID="{59E7DEC5-E275-4782-B833-3FA871B47A4E}" presName="thickLine" presStyleLbl="alignNode1" presStyleIdx="1" presStyleCnt="4"/>
      <dgm:spPr/>
    </dgm:pt>
    <dgm:pt modelId="{BF3E80A8-AF61-4625-8F65-E7EB31C06C21}" type="pres">
      <dgm:prSet presAssocID="{59E7DEC5-E275-4782-B833-3FA871B47A4E}" presName="horz1" presStyleCnt="0"/>
      <dgm:spPr/>
    </dgm:pt>
    <dgm:pt modelId="{763B9DB8-8E9F-42C3-B270-337EE0CF4E1C}" type="pres">
      <dgm:prSet presAssocID="{59E7DEC5-E275-4782-B833-3FA871B47A4E}" presName="tx1" presStyleLbl="revTx" presStyleIdx="1" presStyleCnt="4"/>
      <dgm:spPr/>
    </dgm:pt>
    <dgm:pt modelId="{073A9BE3-66C5-4955-883A-7AE16B91FDD3}" type="pres">
      <dgm:prSet presAssocID="{59E7DEC5-E275-4782-B833-3FA871B47A4E}" presName="vert1" presStyleCnt="0"/>
      <dgm:spPr/>
    </dgm:pt>
    <dgm:pt modelId="{26042088-AB6D-4C51-9C2D-826BDDC6A92D}" type="pres">
      <dgm:prSet presAssocID="{2F9F1AF8-26AB-4120-910D-74CAB83B3392}" presName="thickLine" presStyleLbl="alignNode1" presStyleIdx="2" presStyleCnt="4"/>
      <dgm:spPr/>
    </dgm:pt>
    <dgm:pt modelId="{25C24319-6BC2-4861-AA2C-EAA0479496B6}" type="pres">
      <dgm:prSet presAssocID="{2F9F1AF8-26AB-4120-910D-74CAB83B3392}" presName="horz1" presStyleCnt="0"/>
      <dgm:spPr/>
    </dgm:pt>
    <dgm:pt modelId="{15AFAB25-57C2-4B66-84D6-F74D0469F587}" type="pres">
      <dgm:prSet presAssocID="{2F9F1AF8-26AB-4120-910D-74CAB83B3392}" presName="tx1" presStyleLbl="revTx" presStyleIdx="2" presStyleCnt="4"/>
      <dgm:spPr/>
    </dgm:pt>
    <dgm:pt modelId="{E3CF6599-B978-488B-9E96-79ABA91A7EBB}" type="pres">
      <dgm:prSet presAssocID="{2F9F1AF8-26AB-4120-910D-74CAB83B3392}" presName="vert1" presStyleCnt="0"/>
      <dgm:spPr/>
    </dgm:pt>
    <dgm:pt modelId="{214AC998-B0E7-44FF-B82C-352C1E863FE8}" type="pres">
      <dgm:prSet presAssocID="{2A8B5261-598C-487D-B119-78E3152F8AF3}" presName="thickLine" presStyleLbl="alignNode1" presStyleIdx="3" presStyleCnt="4"/>
      <dgm:spPr/>
    </dgm:pt>
    <dgm:pt modelId="{6D49329A-B6F5-421B-A1D9-1A3B27071EC2}" type="pres">
      <dgm:prSet presAssocID="{2A8B5261-598C-487D-B119-78E3152F8AF3}" presName="horz1" presStyleCnt="0"/>
      <dgm:spPr/>
    </dgm:pt>
    <dgm:pt modelId="{B325EAE4-3248-48DF-BE12-583A238BF85B}" type="pres">
      <dgm:prSet presAssocID="{2A8B5261-598C-487D-B119-78E3152F8AF3}" presName="tx1" presStyleLbl="revTx" presStyleIdx="3" presStyleCnt="4"/>
      <dgm:spPr/>
    </dgm:pt>
    <dgm:pt modelId="{A47680E6-CB71-4355-9F02-956451536D7D}" type="pres">
      <dgm:prSet presAssocID="{2A8B5261-598C-487D-B119-78E3152F8AF3}" presName="vert1" presStyleCnt="0"/>
      <dgm:spPr/>
    </dgm:pt>
  </dgm:ptLst>
  <dgm:cxnLst>
    <dgm:cxn modelId="{1B230C00-4DB9-4FC6-82BF-2F67E9618CE6}" type="presOf" srcId="{2A8B5261-598C-487D-B119-78E3152F8AF3}" destId="{B325EAE4-3248-48DF-BE12-583A238BF85B}" srcOrd="0" destOrd="0" presId="urn:microsoft.com/office/officeart/2008/layout/LinedList"/>
    <dgm:cxn modelId="{A185BA06-AA96-4FF3-B9D2-B2C194142B36}" type="presOf" srcId="{C8C13FA6-5B76-4F67-A4F3-482D44CB8523}" destId="{0A5D45C9-1CE8-4D80-8AAC-F6F85BA63184}" srcOrd="0" destOrd="0" presId="urn:microsoft.com/office/officeart/2008/layout/LinedList"/>
    <dgm:cxn modelId="{FCED3D1E-D2E1-40DA-A971-786DD569B269}" type="presOf" srcId="{59E7DEC5-E275-4782-B833-3FA871B47A4E}" destId="{763B9DB8-8E9F-42C3-B270-337EE0CF4E1C}" srcOrd="0" destOrd="0" presId="urn:microsoft.com/office/officeart/2008/layout/LinedList"/>
    <dgm:cxn modelId="{437E6C23-1258-43F7-A30B-450CBFC85826}" srcId="{2FF198F0-B3DB-4B36-A6C7-81C1E6FFFCB7}" destId="{59E7DEC5-E275-4782-B833-3FA871B47A4E}" srcOrd="1" destOrd="0" parTransId="{4B18A7F8-3C81-406E-83DD-EE76A2A9DBBC}" sibTransId="{616AAFE4-6A13-4AF9-A723-D644E938FFB1}"/>
    <dgm:cxn modelId="{FAECA773-39DF-4449-8D34-41966ECE0B0C}" type="presOf" srcId="{2FF198F0-B3DB-4B36-A6C7-81C1E6FFFCB7}" destId="{C51705A8-C3BA-4572-A9CE-BCA7F55E3877}" srcOrd="0" destOrd="0" presId="urn:microsoft.com/office/officeart/2008/layout/LinedList"/>
    <dgm:cxn modelId="{D7D9D389-5B48-4ECC-B97D-CAF53D18844F}" srcId="{2FF198F0-B3DB-4B36-A6C7-81C1E6FFFCB7}" destId="{2F9F1AF8-26AB-4120-910D-74CAB83B3392}" srcOrd="2" destOrd="0" parTransId="{ED99D9A1-8970-4F3A-86AE-B0A451D275B5}" sibTransId="{D6EB99A9-2ABF-496B-8307-BC58D085C582}"/>
    <dgm:cxn modelId="{5E0E1FBC-C711-44BF-8165-BB8DC4E55617}" type="presOf" srcId="{2F9F1AF8-26AB-4120-910D-74CAB83B3392}" destId="{15AFAB25-57C2-4B66-84D6-F74D0469F587}" srcOrd="0" destOrd="0" presId="urn:microsoft.com/office/officeart/2008/layout/LinedList"/>
    <dgm:cxn modelId="{FA9532F8-BB61-4794-A55F-A7ACB6BE3EC9}" srcId="{2FF198F0-B3DB-4B36-A6C7-81C1E6FFFCB7}" destId="{C8C13FA6-5B76-4F67-A4F3-482D44CB8523}" srcOrd="0" destOrd="0" parTransId="{BB90E3C4-E570-473A-81BA-3FC065697DF5}" sibTransId="{A0D8DD94-8DAC-4915-BA5D-D8FA4D2625D5}"/>
    <dgm:cxn modelId="{FAA70AFD-46D5-43D6-B60B-B52C90514D5E}" srcId="{2FF198F0-B3DB-4B36-A6C7-81C1E6FFFCB7}" destId="{2A8B5261-598C-487D-B119-78E3152F8AF3}" srcOrd="3" destOrd="0" parTransId="{88587BF2-7595-46E3-BDD4-904174B32EFA}" sibTransId="{64F673C1-1A7A-4B00-9E05-7B75CB97E4A3}"/>
    <dgm:cxn modelId="{E0E8425E-E3B0-4A9A-BBF6-C0FA123D9E3F}" type="presParOf" srcId="{C51705A8-C3BA-4572-A9CE-BCA7F55E3877}" destId="{FA9DC094-15BC-46A6-9A13-5BAE5AC4EA45}" srcOrd="0" destOrd="0" presId="urn:microsoft.com/office/officeart/2008/layout/LinedList"/>
    <dgm:cxn modelId="{B17C438C-F13D-46C3-9D67-A2BE8D940D04}" type="presParOf" srcId="{C51705A8-C3BA-4572-A9CE-BCA7F55E3877}" destId="{D68B823D-F99D-45CE-84CF-5BC83627070D}" srcOrd="1" destOrd="0" presId="urn:microsoft.com/office/officeart/2008/layout/LinedList"/>
    <dgm:cxn modelId="{1E7CE734-96FB-4F98-9FDD-64157C5862D6}" type="presParOf" srcId="{D68B823D-F99D-45CE-84CF-5BC83627070D}" destId="{0A5D45C9-1CE8-4D80-8AAC-F6F85BA63184}" srcOrd="0" destOrd="0" presId="urn:microsoft.com/office/officeart/2008/layout/LinedList"/>
    <dgm:cxn modelId="{74E23241-41C2-40D4-A882-21410E9A3009}" type="presParOf" srcId="{D68B823D-F99D-45CE-84CF-5BC83627070D}" destId="{7F2A985E-328D-4677-94B3-EF52071E874A}" srcOrd="1" destOrd="0" presId="urn:microsoft.com/office/officeart/2008/layout/LinedList"/>
    <dgm:cxn modelId="{49F91E28-45EC-41DE-A6F4-4D94D8F18AE1}" type="presParOf" srcId="{C51705A8-C3BA-4572-A9CE-BCA7F55E3877}" destId="{C7C17EE6-95E3-4278-8DDF-27F7DC1F153C}" srcOrd="2" destOrd="0" presId="urn:microsoft.com/office/officeart/2008/layout/LinedList"/>
    <dgm:cxn modelId="{5C2C9482-6469-4B8B-8D46-5B6D744AC55A}" type="presParOf" srcId="{C51705A8-C3BA-4572-A9CE-BCA7F55E3877}" destId="{BF3E80A8-AF61-4625-8F65-E7EB31C06C21}" srcOrd="3" destOrd="0" presId="urn:microsoft.com/office/officeart/2008/layout/LinedList"/>
    <dgm:cxn modelId="{94D57533-FF22-4651-AAA7-713E34DE25BB}" type="presParOf" srcId="{BF3E80A8-AF61-4625-8F65-E7EB31C06C21}" destId="{763B9DB8-8E9F-42C3-B270-337EE0CF4E1C}" srcOrd="0" destOrd="0" presId="urn:microsoft.com/office/officeart/2008/layout/LinedList"/>
    <dgm:cxn modelId="{419CEEA1-4514-49F7-9BE6-8E8A4173582C}" type="presParOf" srcId="{BF3E80A8-AF61-4625-8F65-E7EB31C06C21}" destId="{073A9BE3-66C5-4955-883A-7AE16B91FDD3}" srcOrd="1" destOrd="0" presId="urn:microsoft.com/office/officeart/2008/layout/LinedList"/>
    <dgm:cxn modelId="{28B6861F-4130-4497-841A-4CBC151FF058}" type="presParOf" srcId="{C51705A8-C3BA-4572-A9CE-BCA7F55E3877}" destId="{26042088-AB6D-4C51-9C2D-826BDDC6A92D}" srcOrd="4" destOrd="0" presId="urn:microsoft.com/office/officeart/2008/layout/LinedList"/>
    <dgm:cxn modelId="{D2E35C8C-0F08-45D0-B5D3-86A072C57619}" type="presParOf" srcId="{C51705A8-C3BA-4572-A9CE-BCA7F55E3877}" destId="{25C24319-6BC2-4861-AA2C-EAA0479496B6}" srcOrd="5" destOrd="0" presId="urn:microsoft.com/office/officeart/2008/layout/LinedList"/>
    <dgm:cxn modelId="{B3C78D99-899B-4164-B8FD-F39A7DD7892B}" type="presParOf" srcId="{25C24319-6BC2-4861-AA2C-EAA0479496B6}" destId="{15AFAB25-57C2-4B66-84D6-F74D0469F587}" srcOrd="0" destOrd="0" presId="urn:microsoft.com/office/officeart/2008/layout/LinedList"/>
    <dgm:cxn modelId="{867C9381-6B37-4331-A571-7CBD52BDCD0E}" type="presParOf" srcId="{25C24319-6BC2-4861-AA2C-EAA0479496B6}" destId="{E3CF6599-B978-488B-9E96-79ABA91A7EBB}" srcOrd="1" destOrd="0" presId="urn:microsoft.com/office/officeart/2008/layout/LinedList"/>
    <dgm:cxn modelId="{66C49408-CB43-43B4-84F1-AC7D262ABF26}" type="presParOf" srcId="{C51705A8-C3BA-4572-A9CE-BCA7F55E3877}" destId="{214AC998-B0E7-44FF-B82C-352C1E863FE8}" srcOrd="6" destOrd="0" presId="urn:microsoft.com/office/officeart/2008/layout/LinedList"/>
    <dgm:cxn modelId="{A1286761-7156-4936-9A6E-A1777D48656B}" type="presParOf" srcId="{C51705A8-C3BA-4572-A9CE-BCA7F55E3877}" destId="{6D49329A-B6F5-421B-A1D9-1A3B27071EC2}" srcOrd="7" destOrd="0" presId="urn:microsoft.com/office/officeart/2008/layout/LinedList"/>
    <dgm:cxn modelId="{C88955E3-5248-4A46-90CC-C0C31A8DF37F}" type="presParOf" srcId="{6D49329A-B6F5-421B-A1D9-1A3B27071EC2}" destId="{B325EAE4-3248-48DF-BE12-583A238BF85B}" srcOrd="0" destOrd="0" presId="urn:microsoft.com/office/officeart/2008/layout/LinedList"/>
    <dgm:cxn modelId="{9E5A4AA1-E857-4912-B10B-C6544F07D1F0}" type="presParOf" srcId="{6D49329A-B6F5-421B-A1D9-1A3B27071EC2}" destId="{A47680E6-CB71-4355-9F02-956451536D7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E4D7FD6-8027-49F0-A42C-9A3ADC584053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62D2B65F-9F42-4803-86C7-2E39CD0B35C3}">
      <dgm:prSet/>
      <dgm:spPr/>
      <dgm:t>
        <a:bodyPr/>
        <a:lstStyle/>
        <a:p>
          <a:r>
            <a:rPr lang="en-US"/>
            <a:t>• AI Recommendation System</a:t>
          </a:r>
        </a:p>
      </dgm:t>
    </dgm:pt>
    <dgm:pt modelId="{8A8EBC09-4D67-4B0C-9BC0-CC63B347715C}" type="parTrans" cxnId="{2E368EA2-2316-472C-BE3A-73333B0F40FE}">
      <dgm:prSet/>
      <dgm:spPr/>
      <dgm:t>
        <a:bodyPr/>
        <a:lstStyle/>
        <a:p>
          <a:endParaRPr lang="en-US"/>
        </a:p>
      </dgm:t>
    </dgm:pt>
    <dgm:pt modelId="{D35C15BC-0046-481D-A774-626BC122DA5B}" type="sibTrans" cxnId="{2E368EA2-2316-472C-BE3A-73333B0F40FE}">
      <dgm:prSet/>
      <dgm:spPr/>
      <dgm:t>
        <a:bodyPr/>
        <a:lstStyle/>
        <a:p>
          <a:endParaRPr lang="en-US"/>
        </a:p>
      </dgm:t>
    </dgm:pt>
    <dgm:pt modelId="{1301235A-3A49-4988-B1DA-D60441640B33}">
      <dgm:prSet/>
      <dgm:spPr/>
      <dgm:t>
        <a:bodyPr/>
        <a:lstStyle/>
        <a:p>
          <a:r>
            <a:rPr lang="en-US"/>
            <a:t>• Customer Relationship Management (CRM)</a:t>
          </a:r>
        </a:p>
      </dgm:t>
    </dgm:pt>
    <dgm:pt modelId="{5D1E8D69-2E9D-41C2-9F80-30404EF3B9D3}" type="parTrans" cxnId="{DA9DF5CA-2F56-4502-AA5A-5F72120DFFAA}">
      <dgm:prSet/>
      <dgm:spPr/>
      <dgm:t>
        <a:bodyPr/>
        <a:lstStyle/>
        <a:p>
          <a:endParaRPr lang="en-US"/>
        </a:p>
      </dgm:t>
    </dgm:pt>
    <dgm:pt modelId="{D4BD00C6-F269-425F-A8A6-6BD91F80F61E}" type="sibTrans" cxnId="{DA9DF5CA-2F56-4502-AA5A-5F72120DFFAA}">
      <dgm:prSet/>
      <dgm:spPr/>
      <dgm:t>
        <a:bodyPr/>
        <a:lstStyle/>
        <a:p>
          <a:endParaRPr lang="en-US"/>
        </a:p>
      </dgm:t>
    </dgm:pt>
    <dgm:pt modelId="{F38161E5-4902-41C2-A56D-F821730F545B}">
      <dgm:prSet/>
      <dgm:spPr/>
      <dgm:t>
        <a:bodyPr/>
        <a:lstStyle/>
        <a:p>
          <a:r>
            <a:rPr lang="en-US"/>
            <a:t>• Supply Chain Management (SCM)</a:t>
          </a:r>
        </a:p>
      </dgm:t>
    </dgm:pt>
    <dgm:pt modelId="{0DA39659-409C-4ACE-BF29-BA2C3BF8EC07}" type="parTrans" cxnId="{1065B0B4-3185-414E-BFC6-10C845DB662A}">
      <dgm:prSet/>
      <dgm:spPr/>
      <dgm:t>
        <a:bodyPr/>
        <a:lstStyle/>
        <a:p>
          <a:endParaRPr lang="en-US"/>
        </a:p>
      </dgm:t>
    </dgm:pt>
    <dgm:pt modelId="{232DD3F2-C956-44DE-9574-B76F76939835}" type="sibTrans" cxnId="{1065B0B4-3185-414E-BFC6-10C845DB662A}">
      <dgm:prSet/>
      <dgm:spPr/>
      <dgm:t>
        <a:bodyPr/>
        <a:lstStyle/>
        <a:p>
          <a:endParaRPr lang="en-US"/>
        </a:p>
      </dgm:t>
    </dgm:pt>
    <dgm:pt modelId="{2F9C3EA2-D0DC-420D-AB9A-D6AA46960059}">
      <dgm:prSet/>
      <dgm:spPr/>
      <dgm:t>
        <a:bodyPr/>
        <a:lstStyle/>
        <a:p>
          <a:r>
            <a:rPr lang="en-US"/>
            <a:t>• Enterprise Resource Planning (ERP)</a:t>
          </a:r>
        </a:p>
      </dgm:t>
    </dgm:pt>
    <dgm:pt modelId="{DCC82137-4AF3-42CF-A00B-E16A6F823A41}" type="parTrans" cxnId="{25A94D74-0BEE-4946-AA77-8D7BABD37B83}">
      <dgm:prSet/>
      <dgm:spPr/>
      <dgm:t>
        <a:bodyPr/>
        <a:lstStyle/>
        <a:p>
          <a:endParaRPr lang="en-US"/>
        </a:p>
      </dgm:t>
    </dgm:pt>
    <dgm:pt modelId="{05B5A8AD-A56A-445A-BDE3-1B98BFBC9D59}" type="sibTrans" cxnId="{25A94D74-0BEE-4946-AA77-8D7BABD37B83}">
      <dgm:prSet/>
      <dgm:spPr/>
      <dgm:t>
        <a:bodyPr/>
        <a:lstStyle/>
        <a:p>
          <a:endParaRPr lang="en-US"/>
        </a:p>
      </dgm:t>
    </dgm:pt>
    <dgm:pt modelId="{DD211A2C-775D-4829-9297-7CF5790763B3}" type="pres">
      <dgm:prSet presAssocID="{6E4D7FD6-8027-49F0-A42C-9A3ADC584053}" presName="vert0" presStyleCnt="0">
        <dgm:presLayoutVars>
          <dgm:dir/>
          <dgm:animOne val="branch"/>
          <dgm:animLvl val="lvl"/>
        </dgm:presLayoutVars>
      </dgm:prSet>
      <dgm:spPr/>
    </dgm:pt>
    <dgm:pt modelId="{F81BE879-35B9-4249-8F67-F25BC273C5DC}" type="pres">
      <dgm:prSet presAssocID="{62D2B65F-9F42-4803-86C7-2E39CD0B35C3}" presName="thickLine" presStyleLbl="alignNode1" presStyleIdx="0" presStyleCnt="4"/>
      <dgm:spPr/>
    </dgm:pt>
    <dgm:pt modelId="{2495A528-85D6-45A7-BA56-EF2B15F53321}" type="pres">
      <dgm:prSet presAssocID="{62D2B65F-9F42-4803-86C7-2E39CD0B35C3}" presName="horz1" presStyleCnt="0"/>
      <dgm:spPr/>
    </dgm:pt>
    <dgm:pt modelId="{0EBDBC2F-B453-456C-BC6B-6C45209AA4F3}" type="pres">
      <dgm:prSet presAssocID="{62D2B65F-9F42-4803-86C7-2E39CD0B35C3}" presName="tx1" presStyleLbl="revTx" presStyleIdx="0" presStyleCnt="4"/>
      <dgm:spPr/>
    </dgm:pt>
    <dgm:pt modelId="{7AADE911-470C-4C23-8512-F9FB0760B1C6}" type="pres">
      <dgm:prSet presAssocID="{62D2B65F-9F42-4803-86C7-2E39CD0B35C3}" presName="vert1" presStyleCnt="0"/>
      <dgm:spPr/>
    </dgm:pt>
    <dgm:pt modelId="{83E9FE54-D413-4B8E-9247-4BC071A51A13}" type="pres">
      <dgm:prSet presAssocID="{1301235A-3A49-4988-B1DA-D60441640B33}" presName="thickLine" presStyleLbl="alignNode1" presStyleIdx="1" presStyleCnt="4"/>
      <dgm:spPr/>
    </dgm:pt>
    <dgm:pt modelId="{DB331DF0-DCF7-49D9-A001-3190B7299BDD}" type="pres">
      <dgm:prSet presAssocID="{1301235A-3A49-4988-B1DA-D60441640B33}" presName="horz1" presStyleCnt="0"/>
      <dgm:spPr/>
    </dgm:pt>
    <dgm:pt modelId="{D8E212E3-A3A8-4611-89E9-CA176CA3DE81}" type="pres">
      <dgm:prSet presAssocID="{1301235A-3A49-4988-B1DA-D60441640B33}" presName="tx1" presStyleLbl="revTx" presStyleIdx="1" presStyleCnt="4"/>
      <dgm:spPr/>
    </dgm:pt>
    <dgm:pt modelId="{64ED9F06-70AC-4167-955C-A17AC4E5CBBA}" type="pres">
      <dgm:prSet presAssocID="{1301235A-3A49-4988-B1DA-D60441640B33}" presName="vert1" presStyleCnt="0"/>
      <dgm:spPr/>
    </dgm:pt>
    <dgm:pt modelId="{208A8659-E2B5-4BB9-916A-9A2118711BFB}" type="pres">
      <dgm:prSet presAssocID="{F38161E5-4902-41C2-A56D-F821730F545B}" presName="thickLine" presStyleLbl="alignNode1" presStyleIdx="2" presStyleCnt="4"/>
      <dgm:spPr/>
    </dgm:pt>
    <dgm:pt modelId="{DDAF5533-6058-4F2F-B624-DF10BF5F8305}" type="pres">
      <dgm:prSet presAssocID="{F38161E5-4902-41C2-A56D-F821730F545B}" presName="horz1" presStyleCnt="0"/>
      <dgm:spPr/>
    </dgm:pt>
    <dgm:pt modelId="{F417E32D-CEF5-4F6A-B015-38B84F8AACED}" type="pres">
      <dgm:prSet presAssocID="{F38161E5-4902-41C2-A56D-F821730F545B}" presName="tx1" presStyleLbl="revTx" presStyleIdx="2" presStyleCnt="4"/>
      <dgm:spPr/>
    </dgm:pt>
    <dgm:pt modelId="{ABD739B0-D263-4F6A-BADD-700E52611D15}" type="pres">
      <dgm:prSet presAssocID="{F38161E5-4902-41C2-A56D-F821730F545B}" presName="vert1" presStyleCnt="0"/>
      <dgm:spPr/>
    </dgm:pt>
    <dgm:pt modelId="{BFED7050-1825-4C7D-9055-092CB6B4A425}" type="pres">
      <dgm:prSet presAssocID="{2F9C3EA2-D0DC-420D-AB9A-D6AA46960059}" presName="thickLine" presStyleLbl="alignNode1" presStyleIdx="3" presStyleCnt="4"/>
      <dgm:spPr/>
    </dgm:pt>
    <dgm:pt modelId="{C78C9B19-E2C0-4060-AB57-98C1F3C7F79F}" type="pres">
      <dgm:prSet presAssocID="{2F9C3EA2-D0DC-420D-AB9A-D6AA46960059}" presName="horz1" presStyleCnt="0"/>
      <dgm:spPr/>
    </dgm:pt>
    <dgm:pt modelId="{DB0814D4-AC08-4414-94EB-654170E4C925}" type="pres">
      <dgm:prSet presAssocID="{2F9C3EA2-D0DC-420D-AB9A-D6AA46960059}" presName="tx1" presStyleLbl="revTx" presStyleIdx="3" presStyleCnt="4"/>
      <dgm:spPr/>
    </dgm:pt>
    <dgm:pt modelId="{686561E3-A07C-4FBC-998E-0B33D7A034A6}" type="pres">
      <dgm:prSet presAssocID="{2F9C3EA2-D0DC-420D-AB9A-D6AA46960059}" presName="vert1" presStyleCnt="0"/>
      <dgm:spPr/>
    </dgm:pt>
  </dgm:ptLst>
  <dgm:cxnLst>
    <dgm:cxn modelId="{12405F00-2A45-4E3F-9091-146D282C56BC}" type="presOf" srcId="{62D2B65F-9F42-4803-86C7-2E39CD0B35C3}" destId="{0EBDBC2F-B453-456C-BC6B-6C45209AA4F3}" srcOrd="0" destOrd="0" presId="urn:microsoft.com/office/officeart/2008/layout/LinedList"/>
    <dgm:cxn modelId="{3BB4B33F-FB97-4B0F-9E45-D16192FE5ABF}" type="presOf" srcId="{F38161E5-4902-41C2-A56D-F821730F545B}" destId="{F417E32D-CEF5-4F6A-B015-38B84F8AACED}" srcOrd="0" destOrd="0" presId="urn:microsoft.com/office/officeart/2008/layout/LinedList"/>
    <dgm:cxn modelId="{F7774947-B92E-4E55-A863-EE38E3AAF1FD}" type="presOf" srcId="{6E4D7FD6-8027-49F0-A42C-9A3ADC584053}" destId="{DD211A2C-775D-4829-9297-7CF5790763B3}" srcOrd="0" destOrd="0" presId="urn:microsoft.com/office/officeart/2008/layout/LinedList"/>
    <dgm:cxn modelId="{25A94D74-0BEE-4946-AA77-8D7BABD37B83}" srcId="{6E4D7FD6-8027-49F0-A42C-9A3ADC584053}" destId="{2F9C3EA2-D0DC-420D-AB9A-D6AA46960059}" srcOrd="3" destOrd="0" parTransId="{DCC82137-4AF3-42CF-A00B-E16A6F823A41}" sibTransId="{05B5A8AD-A56A-445A-BDE3-1B98BFBC9D59}"/>
    <dgm:cxn modelId="{E897358C-A045-44D0-B97E-966EC7738D99}" type="presOf" srcId="{1301235A-3A49-4988-B1DA-D60441640B33}" destId="{D8E212E3-A3A8-4611-89E9-CA176CA3DE81}" srcOrd="0" destOrd="0" presId="urn:microsoft.com/office/officeart/2008/layout/LinedList"/>
    <dgm:cxn modelId="{2E368EA2-2316-472C-BE3A-73333B0F40FE}" srcId="{6E4D7FD6-8027-49F0-A42C-9A3ADC584053}" destId="{62D2B65F-9F42-4803-86C7-2E39CD0B35C3}" srcOrd="0" destOrd="0" parTransId="{8A8EBC09-4D67-4B0C-9BC0-CC63B347715C}" sibTransId="{D35C15BC-0046-481D-A774-626BC122DA5B}"/>
    <dgm:cxn modelId="{1065B0B4-3185-414E-BFC6-10C845DB662A}" srcId="{6E4D7FD6-8027-49F0-A42C-9A3ADC584053}" destId="{F38161E5-4902-41C2-A56D-F821730F545B}" srcOrd="2" destOrd="0" parTransId="{0DA39659-409C-4ACE-BF29-BA2C3BF8EC07}" sibTransId="{232DD3F2-C956-44DE-9574-B76F76939835}"/>
    <dgm:cxn modelId="{DA9DF5CA-2F56-4502-AA5A-5F72120DFFAA}" srcId="{6E4D7FD6-8027-49F0-A42C-9A3ADC584053}" destId="{1301235A-3A49-4988-B1DA-D60441640B33}" srcOrd="1" destOrd="0" parTransId="{5D1E8D69-2E9D-41C2-9F80-30404EF3B9D3}" sibTransId="{D4BD00C6-F269-425F-A8A6-6BD91F80F61E}"/>
    <dgm:cxn modelId="{B24FF0EE-4F24-4D2B-BD2D-846F52268029}" type="presOf" srcId="{2F9C3EA2-D0DC-420D-AB9A-D6AA46960059}" destId="{DB0814D4-AC08-4414-94EB-654170E4C925}" srcOrd="0" destOrd="0" presId="urn:microsoft.com/office/officeart/2008/layout/LinedList"/>
    <dgm:cxn modelId="{AA4BC3F8-9AA7-4594-9426-11AF1717BAC8}" type="presParOf" srcId="{DD211A2C-775D-4829-9297-7CF5790763B3}" destId="{F81BE879-35B9-4249-8F67-F25BC273C5DC}" srcOrd="0" destOrd="0" presId="urn:microsoft.com/office/officeart/2008/layout/LinedList"/>
    <dgm:cxn modelId="{10A75EC7-B327-438C-BE36-6F5B58E23470}" type="presParOf" srcId="{DD211A2C-775D-4829-9297-7CF5790763B3}" destId="{2495A528-85D6-45A7-BA56-EF2B15F53321}" srcOrd="1" destOrd="0" presId="urn:microsoft.com/office/officeart/2008/layout/LinedList"/>
    <dgm:cxn modelId="{9C18DF29-38ED-4AE7-92A1-425BF3E9DAE4}" type="presParOf" srcId="{2495A528-85D6-45A7-BA56-EF2B15F53321}" destId="{0EBDBC2F-B453-456C-BC6B-6C45209AA4F3}" srcOrd="0" destOrd="0" presId="urn:microsoft.com/office/officeart/2008/layout/LinedList"/>
    <dgm:cxn modelId="{D1A8013D-ACB5-4F8D-8B83-297F45D5007B}" type="presParOf" srcId="{2495A528-85D6-45A7-BA56-EF2B15F53321}" destId="{7AADE911-470C-4C23-8512-F9FB0760B1C6}" srcOrd="1" destOrd="0" presId="urn:microsoft.com/office/officeart/2008/layout/LinedList"/>
    <dgm:cxn modelId="{AD0114BB-CDE4-4122-B85D-68535C9B79DF}" type="presParOf" srcId="{DD211A2C-775D-4829-9297-7CF5790763B3}" destId="{83E9FE54-D413-4B8E-9247-4BC071A51A13}" srcOrd="2" destOrd="0" presId="urn:microsoft.com/office/officeart/2008/layout/LinedList"/>
    <dgm:cxn modelId="{04E57810-7ACA-40C3-B871-C133D32F0656}" type="presParOf" srcId="{DD211A2C-775D-4829-9297-7CF5790763B3}" destId="{DB331DF0-DCF7-49D9-A001-3190B7299BDD}" srcOrd="3" destOrd="0" presId="urn:microsoft.com/office/officeart/2008/layout/LinedList"/>
    <dgm:cxn modelId="{D7C867FD-C6CD-4707-8A55-9048DEF1C3B4}" type="presParOf" srcId="{DB331DF0-DCF7-49D9-A001-3190B7299BDD}" destId="{D8E212E3-A3A8-4611-89E9-CA176CA3DE81}" srcOrd="0" destOrd="0" presId="urn:microsoft.com/office/officeart/2008/layout/LinedList"/>
    <dgm:cxn modelId="{4ED6895D-0EB3-4376-9D5D-C9E1BC9B3CE6}" type="presParOf" srcId="{DB331DF0-DCF7-49D9-A001-3190B7299BDD}" destId="{64ED9F06-70AC-4167-955C-A17AC4E5CBBA}" srcOrd="1" destOrd="0" presId="urn:microsoft.com/office/officeart/2008/layout/LinedList"/>
    <dgm:cxn modelId="{3EAFC2D5-B0B1-42D3-BC65-925B8E1F075B}" type="presParOf" srcId="{DD211A2C-775D-4829-9297-7CF5790763B3}" destId="{208A8659-E2B5-4BB9-916A-9A2118711BFB}" srcOrd="4" destOrd="0" presId="urn:microsoft.com/office/officeart/2008/layout/LinedList"/>
    <dgm:cxn modelId="{4C55163B-BC6B-4250-8813-3CA58F6DE396}" type="presParOf" srcId="{DD211A2C-775D-4829-9297-7CF5790763B3}" destId="{DDAF5533-6058-4F2F-B624-DF10BF5F8305}" srcOrd="5" destOrd="0" presId="urn:microsoft.com/office/officeart/2008/layout/LinedList"/>
    <dgm:cxn modelId="{4DF6E3C0-CEE9-45DF-AD32-5C6C1E379273}" type="presParOf" srcId="{DDAF5533-6058-4F2F-B624-DF10BF5F8305}" destId="{F417E32D-CEF5-4F6A-B015-38B84F8AACED}" srcOrd="0" destOrd="0" presId="urn:microsoft.com/office/officeart/2008/layout/LinedList"/>
    <dgm:cxn modelId="{9C4E7475-84A4-4659-B27A-2953F57DB27E}" type="presParOf" srcId="{DDAF5533-6058-4F2F-B624-DF10BF5F8305}" destId="{ABD739B0-D263-4F6A-BADD-700E52611D15}" srcOrd="1" destOrd="0" presId="urn:microsoft.com/office/officeart/2008/layout/LinedList"/>
    <dgm:cxn modelId="{E961A745-FB13-4BD1-92ED-271CF79A86C5}" type="presParOf" srcId="{DD211A2C-775D-4829-9297-7CF5790763B3}" destId="{BFED7050-1825-4C7D-9055-092CB6B4A425}" srcOrd="6" destOrd="0" presId="urn:microsoft.com/office/officeart/2008/layout/LinedList"/>
    <dgm:cxn modelId="{241FF3AD-B9E6-4C20-90DC-08846FA234CE}" type="presParOf" srcId="{DD211A2C-775D-4829-9297-7CF5790763B3}" destId="{C78C9B19-E2C0-4060-AB57-98C1F3C7F79F}" srcOrd="7" destOrd="0" presId="urn:microsoft.com/office/officeart/2008/layout/LinedList"/>
    <dgm:cxn modelId="{0D97A0AA-96F7-40F8-B225-A4C5A4E0A1D5}" type="presParOf" srcId="{C78C9B19-E2C0-4060-AB57-98C1F3C7F79F}" destId="{DB0814D4-AC08-4414-94EB-654170E4C925}" srcOrd="0" destOrd="0" presId="urn:microsoft.com/office/officeart/2008/layout/LinedList"/>
    <dgm:cxn modelId="{445CA371-8232-43B2-AE3B-E9F91341F415}" type="presParOf" srcId="{C78C9B19-E2C0-4060-AB57-98C1F3C7F79F}" destId="{686561E3-A07C-4FBC-998E-0B33D7A034A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8FA6F1B-8DAE-4249-A5F3-0D7580C3B824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2F2327FD-A9D3-4163-9637-473C5D1D4E17}">
      <dgm:prSet/>
      <dgm:spPr/>
      <dgm:t>
        <a:bodyPr/>
        <a:lstStyle/>
        <a:p>
          <a:r>
            <a:rPr lang="en-US"/>
            <a:t>Tokopedia menggunakan Big Data Analytics untuk memahami tren belanja pengguna.</a:t>
          </a:r>
        </a:p>
      </dgm:t>
    </dgm:pt>
    <dgm:pt modelId="{0D6642DE-FE00-492C-BFB9-5F59466CD49A}" type="parTrans" cxnId="{AE6A9F99-50B2-494B-A105-95CD30ADB712}">
      <dgm:prSet/>
      <dgm:spPr/>
      <dgm:t>
        <a:bodyPr/>
        <a:lstStyle/>
        <a:p>
          <a:endParaRPr lang="en-US"/>
        </a:p>
      </dgm:t>
    </dgm:pt>
    <dgm:pt modelId="{D88E438A-630D-47D9-8FB7-1DD1F2EE7326}" type="sibTrans" cxnId="{AE6A9F99-50B2-494B-A105-95CD30ADB712}">
      <dgm:prSet/>
      <dgm:spPr/>
      <dgm:t>
        <a:bodyPr/>
        <a:lstStyle/>
        <a:p>
          <a:endParaRPr lang="en-US"/>
        </a:p>
      </dgm:t>
    </dgm:pt>
    <dgm:pt modelId="{46964AF7-AB88-443F-9538-AD30AA1339E1}">
      <dgm:prSet/>
      <dgm:spPr/>
      <dgm:t>
        <a:bodyPr/>
        <a:lstStyle/>
        <a:p>
          <a:r>
            <a:rPr lang="en-US"/>
            <a:t>Pertanyaan Kritis:</a:t>
          </a:r>
        </a:p>
      </dgm:t>
    </dgm:pt>
    <dgm:pt modelId="{ABD2BE75-937D-4883-90E2-A1DC9149F2FB}" type="parTrans" cxnId="{1776FAD5-BE86-478E-9A42-D951F655BF95}">
      <dgm:prSet/>
      <dgm:spPr/>
      <dgm:t>
        <a:bodyPr/>
        <a:lstStyle/>
        <a:p>
          <a:endParaRPr lang="en-US"/>
        </a:p>
      </dgm:t>
    </dgm:pt>
    <dgm:pt modelId="{7770DC70-CF7F-4FDF-96C2-0150767106F4}" type="sibTrans" cxnId="{1776FAD5-BE86-478E-9A42-D951F655BF95}">
      <dgm:prSet/>
      <dgm:spPr/>
      <dgm:t>
        <a:bodyPr/>
        <a:lstStyle/>
        <a:p>
          <a:endParaRPr lang="en-US"/>
        </a:p>
      </dgm:t>
    </dgm:pt>
    <dgm:pt modelId="{A391F726-6B23-4EE0-93A2-79D8D44ED7EB}">
      <dgm:prSet/>
      <dgm:spPr/>
      <dgm:t>
        <a:bodyPr/>
        <a:lstStyle/>
        <a:p>
          <a:r>
            <a:rPr lang="en-US"/>
            <a:t>• Bagaimana data digunakan untuk inovasi layanan baru?</a:t>
          </a:r>
        </a:p>
      </dgm:t>
    </dgm:pt>
    <dgm:pt modelId="{FCEA1BFC-7F07-4765-81DA-6E3F63301BB7}" type="parTrans" cxnId="{311194DD-49CA-40F6-B25F-C8879CF2696A}">
      <dgm:prSet/>
      <dgm:spPr/>
      <dgm:t>
        <a:bodyPr/>
        <a:lstStyle/>
        <a:p>
          <a:endParaRPr lang="en-US"/>
        </a:p>
      </dgm:t>
    </dgm:pt>
    <dgm:pt modelId="{F047A4C6-C7B7-42CD-A575-1CEBE4C6C4CC}" type="sibTrans" cxnId="{311194DD-49CA-40F6-B25F-C8879CF2696A}">
      <dgm:prSet/>
      <dgm:spPr/>
      <dgm:t>
        <a:bodyPr/>
        <a:lstStyle/>
        <a:p>
          <a:endParaRPr lang="en-US"/>
        </a:p>
      </dgm:t>
    </dgm:pt>
    <dgm:pt modelId="{8FF35D60-9D0E-44B2-9289-B4A43B0CF852}">
      <dgm:prSet/>
      <dgm:spPr/>
      <dgm:t>
        <a:bodyPr/>
        <a:lstStyle/>
        <a:p>
          <a:r>
            <a:rPr lang="en-US"/>
            <a:t>• Apa risiko etika dalam pengumpulan data pelanggan?</a:t>
          </a:r>
        </a:p>
      </dgm:t>
    </dgm:pt>
    <dgm:pt modelId="{7D309955-57EB-41A7-8FB0-4B9BF732AC78}" type="parTrans" cxnId="{1E00B309-2D12-4774-8A58-D654868025FC}">
      <dgm:prSet/>
      <dgm:spPr/>
      <dgm:t>
        <a:bodyPr/>
        <a:lstStyle/>
        <a:p>
          <a:endParaRPr lang="en-US"/>
        </a:p>
      </dgm:t>
    </dgm:pt>
    <dgm:pt modelId="{BD2518B5-6526-46B2-BC57-21A4969BC4F0}" type="sibTrans" cxnId="{1E00B309-2D12-4774-8A58-D654868025FC}">
      <dgm:prSet/>
      <dgm:spPr/>
      <dgm:t>
        <a:bodyPr/>
        <a:lstStyle/>
        <a:p>
          <a:endParaRPr lang="en-US"/>
        </a:p>
      </dgm:t>
    </dgm:pt>
    <dgm:pt modelId="{D6EDEDD1-4C31-4718-BC1F-A7C8AB8E1A11}" type="pres">
      <dgm:prSet presAssocID="{38FA6F1B-8DAE-4249-A5F3-0D7580C3B824}" presName="vert0" presStyleCnt="0">
        <dgm:presLayoutVars>
          <dgm:dir/>
          <dgm:animOne val="branch"/>
          <dgm:animLvl val="lvl"/>
        </dgm:presLayoutVars>
      </dgm:prSet>
      <dgm:spPr/>
    </dgm:pt>
    <dgm:pt modelId="{4B576AAF-365C-4C7C-ACE8-6759EBBCC11F}" type="pres">
      <dgm:prSet presAssocID="{2F2327FD-A9D3-4163-9637-473C5D1D4E17}" presName="thickLine" presStyleLbl="alignNode1" presStyleIdx="0" presStyleCnt="4"/>
      <dgm:spPr/>
    </dgm:pt>
    <dgm:pt modelId="{7A73A2DB-6CD5-4CB1-BEE5-B933821AF110}" type="pres">
      <dgm:prSet presAssocID="{2F2327FD-A9D3-4163-9637-473C5D1D4E17}" presName="horz1" presStyleCnt="0"/>
      <dgm:spPr/>
    </dgm:pt>
    <dgm:pt modelId="{A0F7115A-E2E8-4FB6-90EF-B287E5EABDBD}" type="pres">
      <dgm:prSet presAssocID="{2F2327FD-A9D3-4163-9637-473C5D1D4E17}" presName="tx1" presStyleLbl="revTx" presStyleIdx="0" presStyleCnt="4"/>
      <dgm:spPr/>
    </dgm:pt>
    <dgm:pt modelId="{EF5C4800-210C-4321-9E6D-FBBC21692C98}" type="pres">
      <dgm:prSet presAssocID="{2F2327FD-A9D3-4163-9637-473C5D1D4E17}" presName="vert1" presStyleCnt="0"/>
      <dgm:spPr/>
    </dgm:pt>
    <dgm:pt modelId="{2876D847-7659-4A5C-A2D2-7481B825C02F}" type="pres">
      <dgm:prSet presAssocID="{46964AF7-AB88-443F-9538-AD30AA1339E1}" presName="thickLine" presStyleLbl="alignNode1" presStyleIdx="1" presStyleCnt="4"/>
      <dgm:spPr/>
    </dgm:pt>
    <dgm:pt modelId="{032C8301-AFDA-4408-8102-6FB2257CD610}" type="pres">
      <dgm:prSet presAssocID="{46964AF7-AB88-443F-9538-AD30AA1339E1}" presName="horz1" presStyleCnt="0"/>
      <dgm:spPr/>
    </dgm:pt>
    <dgm:pt modelId="{6C898BA7-042E-468A-8D19-7B26378A9720}" type="pres">
      <dgm:prSet presAssocID="{46964AF7-AB88-443F-9538-AD30AA1339E1}" presName="tx1" presStyleLbl="revTx" presStyleIdx="1" presStyleCnt="4"/>
      <dgm:spPr/>
    </dgm:pt>
    <dgm:pt modelId="{C31EF3A9-9B5E-4EA6-B207-23DB76FE95AF}" type="pres">
      <dgm:prSet presAssocID="{46964AF7-AB88-443F-9538-AD30AA1339E1}" presName="vert1" presStyleCnt="0"/>
      <dgm:spPr/>
    </dgm:pt>
    <dgm:pt modelId="{D21F2DC4-8C3D-4A8F-8AE9-967349AE9074}" type="pres">
      <dgm:prSet presAssocID="{A391F726-6B23-4EE0-93A2-79D8D44ED7EB}" presName="thickLine" presStyleLbl="alignNode1" presStyleIdx="2" presStyleCnt="4"/>
      <dgm:spPr/>
    </dgm:pt>
    <dgm:pt modelId="{5A1C4A57-8969-401D-853E-B8B86BC20248}" type="pres">
      <dgm:prSet presAssocID="{A391F726-6B23-4EE0-93A2-79D8D44ED7EB}" presName="horz1" presStyleCnt="0"/>
      <dgm:spPr/>
    </dgm:pt>
    <dgm:pt modelId="{14A1B150-65BE-4B5F-BF8E-FF88A73CD435}" type="pres">
      <dgm:prSet presAssocID="{A391F726-6B23-4EE0-93A2-79D8D44ED7EB}" presName="tx1" presStyleLbl="revTx" presStyleIdx="2" presStyleCnt="4"/>
      <dgm:spPr/>
    </dgm:pt>
    <dgm:pt modelId="{2372B2BB-4A34-460A-8714-9F779945EA26}" type="pres">
      <dgm:prSet presAssocID="{A391F726-6B23-4EE0-93A2-79D8D44ED7EB}" presName="vert1" presStyleCnt="0"/>
      <dgm:spPr/>
    </dgm:pt>
    <dgm:pt modelId="{C7B07FDC-A8C5-4FFB-B531-05E8E8E9D434}" type="pres">
      <dgm:prSet presAssocID="{8FF35D60-9D0E-44B2-9289-B4A43B0CF852}" presName="thickLine" presStyleLbl="alignNode1" presStyleIdx="3" presStyleCnt="4"/>
      <dgm:spPr/>
    </dgm:pt>
    <dgm:pt modelId="{8FD82E25-4CBA-4AE1-AC5D-DCEE97EE5159}" type="pres">
      <dgm:prSet presAssocID="{8FF35D60-9D0E-44B2-9289-B4A43B0CF852}" presName="horz1" presStyleCnt="0"/>
      <dgm:spPr/>
    </dgm:pt>
    <dgm:pt modelId="{52CD6293-5990-42E6-B8C6-FA82EDA8A243}" type="pres">
      <dgm:prSet presAssocID="{8FF35D60-9D0E-44B2-9289-B4A43B0CF852}" presName="tx1" presStyleLbl="revTx" presStyleIdx="3" presStyleCnt="4"/>
      <dgm:spPr/>
    </dgm:pt>
    <dgm:pt modelId="{5624C826-BFFC-46CD-A91C-FE0448CF1EFF}" type="pres">
      <dgm:prSet presAssocID="{8FF35D60-9D0E-44B2-9289-B4A43B0CF852}" presName="vert1" presStyleCnt="0"/>
      <dgm:spPr/>
    </dgm:pt>
  </dgm:ptLst>
  <dgm:cxnLst>
    <dgm:cxn modelId="{19255A02-B880-4413-A2F9-C3396D8C697E}" type="presOf" srcId="{2F2327FD-A9D3-4163-9637-473C5D1D4E17}" destId="{A0F7115A-E2E8-4FB6-90EF-B287E5EABDBD}" srcOrd="0" destOrd="0" presId="urn:microsoft.com/office/officeart/2008/layout/LinedList"/>
    <dgm:cxn modelId="{1E00B309-2D12-4774-8A58-D654868025FC}" srcId="{38FA6F1B-8DAE-4249-A5F3-0D7580C3B824}" destId="{8FF35D60-9D0E-44B2-9289-B4A43B0CF852}" srcOrd="3" destOrd="0" parTransId="{7D309955-57EB-41A7-8FB0-4B9BF732AC78}" sibTransId="{BD2518B5-6526-46B2-BC57-21A4969BC4F0}"/>
    <dgm:cxn modelId="{4D8E732F-D1A9-4010-8069-60CB06EF39E6}" type="presOf" srcId="{8FF35D60-9D0E-44B2-9289-B4A43B0CF852}" destId="{52CD6293-5990-42E6-B8C6-FA82EDA8A243}" srcOrd="0" destOrd="0" presId="urn:microsoft.com/office/officeart/2008/layout/LinedList"/>
    <dgm:cxn modelId="{E7A6EA8D-C83A-4571-B93C-F8C9AD2C5EBE}" type="presOf" srcId="{A391F726-6B23-4EE0-93A2-79D8D44ED7EB}" destId="{14A1B150-65BE-4B5F-BF8E-FF88A73CD435}" srcOrd="0" destOrd="0" presId="urn:microsoft.com/office/officeart/2008/layout/LinedList"/>
    <dgm:cxn modelId="{AE6A9F99-50B2-494B-A105-95CD30ADB712}" srcId="{38FA6F1B-8DAE-4249-A5F3-0D7580C3B824}" destId="{2F2327FD-A9D3-4163-9637-473C5D1D4E17}" srcOrd="0" destOrd="0" parTransId="{0D6642DE-FE00-492C-BFB9-5F59466CD49A}" sibTransId="{D88E438A-630D-47D9-8FB7-1DD1F2EE7326}"/>
    <dgm:cxn modelId="{C8EF4FAB-69E9-4711-A6D7-480C5C3283A7}" type="presOf" srcId="{46964AF7-AB88-443F-9538-AD30AA1339E1}" destId="{6C898BA7-042E-468A-8D19-7B26378A9720}" srcOrd="0" destOrd="0" presId="urn:microsoft.com/office/officeart/2008/layout/LinedList"/>
    <dgm:cxn modelId="{EF72C2B5-DDDC-4886-9848-05FA47C2447F}" type="presOf" srcId="{38FA6F1B-8DAE-4249-A5F3-0D7580C3B824}" destId="{D6EDEDD1-4C31-4718-BC1F-A7C8AB8E1A11}" srcOrd="0" destOrd="0" presId="urn:microsoft.com/office/officeart/2008/layout/LinedList"/>
    <dgm:cxn modelId="{1776FAD5-BE86-478E-9A42-D951F655BF95}" srcId="{38FA6F1B-8DAE-4249-A5F3-0D7580C3B824}" destId="{46964AF7-AB88-443F-9538-AD30AA1339E1}" srcOrd="1" destOrd="0" parTransId="{ABD2BE75-937D-4883-90E2-A1DC9149F2FB}" sibTransId="{7770DC70-CF7F-4FDF-96C2-0150767106F4}"/>
    <dgm:cxn modelId="{311194DD-49CA-40F6-B25F-C8879CF2696A}" srcId="{38FA6F1B-8DAE-4249-A5F3-0D7580C3B824}" destId="{A391F726-6B23-4EE0-93A2-79D8D44ED7EB}" srcOrd="2" destOrd="0" parTransId="{FCEA1BFC-7F07-4765-81DA-6E3F63301BB7}" sibTransId="{F047A4C6-C7B7-42CD-A575-1CEBE4C6C4CC}"/>
    <dgm:cxn modelId="{81D0C1A0-94AB-4321-9188-37097F417675}" type="presParOf" srcId="{D6EDEDD1-4C31-4718-BC1F-A7C8AB8E1A11}" destId="{4B576AAF-365C-4C7C-ACE8-6759EBBCC11F}" srcOrd="0" destOrd="0" presId="urn:microsoft.com/office/officeart/2008/layout/LinedList"/>
    <dgm:cxn modelId="{3F68BC80-82B1-4C56-8166-AD906AE98917}" type="presParOf" srcId="{D6EDEDD1-4C31-4718-BC1F-A7C8AB8E1A11}" destId="{7A73A2DB-6CD5-4CB1-BEE5-B933821AF110}" srcOrd="1" destOrd="0" presId="urn:microsoft.com/office/officeart/2008/layout/LinedList"/>
    <dgm:cxn modelId="{C3BF8BF9-83C3-4349-B209-AD01B1157939}" type="presParOf" srcId="{7A73A2DB-6CD5-4CB1-BEE5-B933821AF110}" destId="{A0F7115A-E2E8-4FB6-90EF-B287E5EABDBD}" srcOrd="0" destOrd="0" presId="urn:microsoft.com/office/officeart/2008/layout/LinedList"/>
    <dgm:cxn modelId="{F754C1DB-61FC-44AE-B37F-18923A911209}" type="presParOf" srcId="{7A73A2DB-6CD5-4CB1-BEE5-B933821AF110}" destId="{EF5C4800-210C-4321-9E6D-FBBC21692C98}" srcOrd="1" destOrd="0" presId="urn:microsoft.com/office/officeart/2008/layout/LinedList"/>
    <dgm:cxn modelId="{2EC0D6A6-8448-4E31-90A1-F157506C49ED}" type="presParOf" srcId="{D6EDEDD1-4C31-4718-BC1F-A7C8AB8E1A11}" destId="{2876D847-7659-4A5C-A2D2-7481B825C02F}" srcOrd="2" destOrd="0" presId="urn:microsoft.com/office/officeart/2008/layout/LinedList"/>
    <dgm:cxn modelId="{2C256A0A-4464-4D4D-B171-32D18209892C}" type="presParOf" srcId="{D6EDEDD1-4C31-4718-BC1F-A7C8AB8E1A11}" destId="{032C8301-AFDA-4408-8102-6FB2257CD610}" srcOrd="3" destOrd="0" presId="urn:microsoft.com/office/officeart/2008/layout/LinedList"/>
    <dgm:cxn modelId="{08A7FA2A-B995-46D2-A431-B5645229548F}" type="presParOf" srcId="{032C8301-AFDA-4408-8102-6FB2257CD610}" destId="{6C898BA7-042E-468A-8D19-7B26378A9720}" srcOrd="0" destOrd="0" presId="urn:microsoft.com/office/officeart/2008/layout/LinedList"/>
    <dgm:cxn modelId="{329A51FB-7533-4777-AE09-C79A9384BDA9}" type="presParOf" srcId="{032C8301-AFDA-4408-8102-6FB2257CD610}" destId="{C31EF3A9-9B5E-4EA6-B207-23DB76FE95AF}" srcOrd="1" destOrd="0" presId="urn:microsoft.com/office/officeart/2008/layout/LinedList"/>
    <dgm:cxn modelId="{0239E088-0E85-4FD5-B521-CDD7EB10DDB0}" type="presParOf" srcId="{D6EDEDD1-4C31-4718-BC1F-A7C8AB8E1A11}" destId="{D21F2DC4-8C3D-4A8F-8AE9-967349AE9074}" srcOrd="4" destOrd="0" presId="urn:microsoft.com/office/officeart/2008/layout/LinedList"/>
    <dgm:cxn modelId="{5089EF48-F6E1-4DE4-B53F-9E59BC171AF1}" type="presParOf" srcId="{D6EDEDD1-4C31-4718-BC1F-A7C8AB8E1A11}" destId="{5A1C4A57-8969-401D-853E-B8B86BC20248}" srcOrd="5" destOrd="0" presId="urn:microsoft.com/office/officeart/2008/layout/LinedList"/>
    <dgm:cxn modelId="{FA61151B-3AE0-4DE5-8C8A-49A216CBD311}" type="presParOf" srcId="{5A1C4A57-8969-401D-853E-B8B86BC20248}" destId="{14A1B150-65BE-4B5F-BF8E-FF88A73CD435}" srcOrd="0" destOrd="0" presId="urn:microsoft.com/office/officeart/2008/layout/LinedList"/>
    <dgm:cxn modelId="{5E3D6822-66B3-40CD-BCE5-842D5A9E7B48}" type="presParOf" srcId="{5A1C4A57-8969-401D-853E-B8B86BC20248}" destId="{2372B2BB-4A34-460A-8714-9F779945EA26}" srcOrd="1" destOrd="0" presId="urn:microsoft.com/office/officeart/2008/layout/LinedList"/>
    <dgm:cxn modelId="{9BB9BD87-76D3-4C80-9475-CE053F55E38E}" type="presParOf" srcId="{D6EDEDD1-4C31-4718-BC1F-A7C8AB8E1A11}" destId="{C7B07FDC-A8C5-4FFB-B531-05E8E8E9D434}" srcOrd="6" destOrd="0" presId="urn:microsoft.com/office/officeart/2008/layout/LinedList"/>
    <dgm:cxn modelId="{16278724-9E08-4B8B-B579-587D96104B39}" type="presParOf" srcId="{D6EDEDD1-4C31-4718-BC1F-A7C8AB8E1A11}" destId="{8FD82E25-4CBA-4AE1-AC5D-DCEE97EE5159}" srcOrd="7" destOrd="0" presId="urn:microsoft.com/office/officeart/2008/layout/LinedList"/>
    <dgm:cxn modelId="{A688E8CD-33CB-4B2A-B310-ECFFD27EAB26}" type="presParOf" srcId="{8FD82E25-4CBA-4AE1-AC5D-DCEE97EE5159}" destId="{52CD6293-5990-42E6-B8C6-FA82EDA8A243}" srcOrd="0" destOrd="0" presId="urn:microsoft.com/office/officeart/2008/layout/LinedList"/>
    <dgm:cxn modelId="{DBC79380-68EF-4E3A-8FC9-625C0AF388DB}" type="presParOf" srcId="{8FD82E25-4CBA-4AE1-AC5D-DCEE97EE5159}" destId="{5624C826-BFFC-46CD-A91C-FE0448CF1EF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240E00D-749B-49B2-AF0C-CA14D744DE97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CCF2997-F7F3-4CBD-AF8A-3243BC48F0CA}">
      <dgm:prSet/>
      <dgm:spPr/>
      <dgm:t>
        <a:bodyPr/>
        <a:lstStyle/>
        <a:p>
          <a:r>
            <a:rPr lang="en-US"/>
            <a:t>• Artificial Intelligence (AI)</a:t>
          </a:r>
        </a:p>
      </dgm:t>
    </dgm:pt>
    <dgm:pt modelId="{6BD312FC-6A0A-4765-8DF8-99DD2AB8758F}" type="parTrans" cxnId="{03786C9F-5151-4560-B58E-3F0651676DD1}">
      <dgm:prSet/>
      <dgm:spPr/>
      <dgm:t>
        <a:bodyPr/>
        <a:lstStyle/>
        <a:p>
          <a:endParaRPr lang="en-US"/>
        </a:p>
      </dgm:t>
    </dgm:pt>
    <dgm:pt modelId="{46D9722B-FC3A-4DA5-9114-C341485B7C42}" type="sibTrans" cxnId="{03786C9F-5151-4560-B58E-3F0651676DD1}">
      <dgm:prSet/>
      <dgm:spPr/>
      <dgm:t>
        <a:bodyPr/>
        <a:lstStyle/>
        <a:p>
          <a:endParaRPr lang="en-US"/>
        </a:p>
      </dgm:t>
    </dgm:pt>
    <dgm:pt modelId="{406E2DE7-7DC7-4EDF-B7C5-95E3822F5456}">
      <dgm:prSet/>
      <dgm:spPr/>
      <dgm:t>
        <a:bodyPr/>
        <a:lstStyle/>
        <a:p>
          <a:r>
            <a:rPr lang="en-US"/>
            <a:t>• Blockchain</a:t>
          </a:r>
        </a:p>
      </dgm:t>
    </dgm:pt>
    <dgm:pt modelId="{2D9442C4-8341-4319-AA10-6D59074856D2}" type="parTrans" cxnId="{09A83FB6-EC8A-46A0-A49B-E6EF02A0D66D}">
      <dgm:prSet/>
      <dgm:spPr/>
      <dgm:t>
        <a:bodyPr/>
        <a:lstStyle/>
        <a:p>
          <a:endParaRPr lang="en-US"/>
        </a:p>
      </dgm:t>
    </dgm:pt>
    <dgm:pt modelId="{AFE349A7-F512-4B41-B3DD-D9C14472F299}" type="sibTrans" cxnId="{09A83FB6-EC8A-46A0-A49B-E6EF02A0D66D}">
      <dgm:prSet/>
      <dgm:spPr/>
      <dgm:t>
        <a:bodyPr/>
        <a:lstStyle/>
        <a:p>
          <a:endParaRPr lang="en-US"/>
        </a:p>
      </dgm:t>
    </dgm:pt>
    <dgm:pt modelId="{CC604A92-8F8E-428C-B393-2A69F4808B32}">
      <dgm:prSet/>
      <dgm:spPr/>
      <dgm:t>
        <a:bodyPr/>
        <a:lstStyle/>
        <a:p>
          <a:r>
            <a:rPr lang="en-US"/>
            <a:t>• Cloud Computing</a:t>
          </a:r>
        </a:p>
      </dgm:t>
    </dgm:pt>
    <dgm:pt modelId="{D13F4585-66AB-4B0D-A64C-0EECBD8A28FE}" type="parTrans" cxnId="{AA2A9C58-3D02-47EC-BD70-F9FD61BE0274}">
      <dgm:prSet/>
      <dgm:spPr/>
      <dgm:t>
        <a:bodyPr/>
        <a:lstStyle/>
        <a:p>
          <a:endParaRPr lang="en-US"/>
        </a:p>
      </dgm:t>
    </dgm:pt>
    <dgm:pt modelId="{9307613B-BBA2-4E2E-A3F1-8D9FB012B348}" type="sibTrans" cxnId="{AA2A9C58-3D02-47EC-BD70-F9FD61BE0274}">
      <dgm:prSet/>
      <dgm:spPr/>
      <dgm:t>
        <a:bodyPr/>
        <a:lstStyle/>
        <a:p>
          <a:endParaRPr lang="en-US"/>
        </a:p>
      </dgm:t>
    </dgm:pt>
    <dgm:pt modelId="{4A95D141-E028-4B2B-8828-03D23E6CF016}">
      <dgm:prSet/>
      <dgm:spPr/>
      <dgm:t>
        <a:bodyPr/>
        <a:lstStyle/>
        <a:p>
          <a:r>
            <a:rPr lang="en-US"/>
            <a:t>• Internet of Things (IoT)</a:t>
          </a:r>
        </a:p>
      </dgm:t>
    </dgm:pt>
    <dgm:pt modelId="{7DF07F73-6614-4A0F-8BFB-1DA6F51F1C6D}" type="parTrans" cxnId="{E1425EF1-74D8-426B-BA60-952489EACDF7}">
      <dgm:prSet/>
      <dgm:spPr/>
      <dgm:t>
        <a:bodyPr/>
        <a:lstStyle/>
        <a:p>
          <a:endParaRPr lang="en-US"/>
        </a:p>
      </dgm:t>
    </dgm:pt>
    <dgm:pt modelId="{3D274F4C-50B5-484F-A16F-5BB6579E7C6D}" type="sibTrans" cxnId="{E1425EF1-74D8-426B-BA60-952489EACDF7}">
      <dgm:prSet/>
      <dgm:spPr/>
      <dgm:t>
        <a:bodyPr/>
        <a:lstStyle/>
        <a:p>
          <a:endParaRPr lang="en-US"/>
        </a:p>
      </dgm:t>
    </dgm:pt>
    <dgm:pt modelId="{2A9FF660-47AA-4F9A-8EEF-332080D5C704}">
      <dgm:prSet/>
      <dgm:spPr/>
      <dgm:t>
        <a:bodyPr/>
        <a:lstStyle/>
        <a:p>
          <a:r>
            <a:rPr lang="en-US"/>
            <a:t>• Augmented Reality (AR)</a:t>
          </a:r>
        </a:p>
      </dgm:t>
    </dgm:pt>
    <dgm:pt modelId="{447235CC-660E-4912-8584-0EA3D4D785FD}" type="parTrans" cxnId="{EADA7253-B394-4362-97C9-8642A7A826C9}">
      <dgm:prSet/>
      <dgm:spPr/>
      <dgm:t>
        <a:bodyPr/>
        <a:lstStyle/>
        <a:p>
          <a:endParaRPr lang="en-US"/>
        </a:p>
      </dgm:t>
    </dgm:pt>
    <dgm:pt modelId="{65D66B1C-1FA4-4549-B55B-DA1E5536892D}" type="sibTrans" cxnId="{EADA7253-B394-4362-97C9-8642A7A826C9}">
      <dgm:prSet/>
      <dgm:spPr/>
      <dgm:t>
        <a:bodyPr/>
        <a:lstStyle/>
        <a:p>
          <a:endParaRPr lang="en-US"/>
        </a:p>
      </dgm:t>
    </dgm:pt>
    <dgm:pt modelId="{0375B44F-5D00-4B40-9671-88D14F21138B}" type="pres">
      <dgm:prSet presAssocID="{B240E00D-749B-49B2-AF0C-CA14D744DE97}" presName="vert0" presStyleCnt="0">
        <dgm:presLayoutVars>
          <dgm:dir/>
          <dgm:animOne val="branch"/>
          <dgm:animLvl val="lvl"/>
        </dgm:presLayoutVars>
      </dgm:prSet>
      <dgm:spPr/>
    </dgm:pt>
    <dgm:pt modelId="{5D468C4E-6C89-43EE-98F7-1C225B314855}" type="pres">
      <dgm:prSet presAssocID="{0CCF2997-F7F3-4CBD-AF8A-3243BC48F0CA}" presName="thickLine" presStyleLbl="alignNode1" presStyleIdx="0" presStyleCnt="5"/>
      <dgm:spPr/>
    </dgm:pt>
    <dgm:pt modelId="{8B85998F-20E6-4307-8FC3-FAB3824FF172}" type="pres">
      <dgm:prSet presAssocID="{0CCF2997-F7F3-4CBD-AF8A-3243BC48F0CA}" presName="horz1" presStyleCnt="0"/>
      <dgm:spPr/>
    </dgm:pt>
    <dgm:pt modelId="{34723351-9AA0-4D33-A97D-3F91DCA93654}" type="pres">
      <dgm:prSet presAssocID="{0CCF2997-F7F3-4CBD-AF8A-3243BC48F0CA}" presName="tx1" presStyleLbl="revTx" presStyleIdx="0" presStyleCnt="5"/>
      <dgm:spPr/>
    </dgm:pt>
    <dgm:pt modelId="{EE0DD9CA-C0EA-4010-910C-BEDB2AEF3A65}" type="pres">
      <dgm:prSet presAssocID="{0CCF2997-F7F3-4CBD-AF8A-3243BC48F0CA}" presName="vert1" presStyleCnt="0"/>
      <dgm:spPr/>
    </dgm:pt>
    <dgm:pt modelId="{7A29C3CC-E8B2-4A8D-9154-B4C2CDE80025}" type="pres">
      <dgm:prSet presAssocID="{406E2DE7-7DC7-4EDF-B7C5-95E3822F5456}" presName="thickLine" presStyleLbl="alignNode1" presStyleIdx="1" presStyleCnt="5"/>
      <dgm:spPr/>
    </dgm:pt>
    <dgm:pt modelId="{3292C330-F775-4B2A-9EFA-A7862986CCEC}" type="pres">
      <dgm:prSet presAssocID="{406E2DE7-7DC7-4EDF-B7C5-95E3822F5456}" presName="horz1" presStyleCnt="0"/>
      <dgm:spPr/>
    </dgm:pt>
    <dgm:pt modelId="{24DAF1C2-70D4-4749-87DE-1E1413851D6D}" type="pres">
      <dgm:prSet presAssocID="{406E2DE7-7DC7-4EDF-B7C5-95E3822F5456}" presName="tx1" presStyleLbl="revTx" presStyleIdx="1" presStyleCnt="5"/>
      <dgm:spPr/>
    </dgm:pt>
    <dgm:pt modelId="{DE2A840B-B7C7-4F17-A6E2-0445B7F95766}" type="pres">
      <dgm:prSet presAssocID="{406E2DE7-7DC7-4EDF-B7C5-95E3822F5456}" presName="vert1" presStyleCnt="0"/>
      <dgm:spPr/>
    </dgm:pt>
    <dgm:pt modelId="{C658C063-E57D-4F69-A589-DAB7B9D87614}" type="pres">
      <dgm:prSet presAssocID="{CC604A92-8F8E-428C-B393-2A69F4808B32}" presName="thickLine" presStyleLbl="alignNode1" presStyleIdx="2" presStyleCnt="5"/>
      <dgm:spPr/>
    </dgm:pt>
    <dgm:pt modelId="{9AEEBEC9-E81C-4AE0-95A4-C37B039C0F24}" type="pres">
      <dgm:prSet presAssocID="{CC604A92-8F8E-428C-B393-2A69F4808B32}" presName="horz1" presStyleCnt="0"/>
      <dgm:spPr/>
    </dgm:pt>
    <dgm:pt modelId="{C0034E27-0EAD-42E2-ADA1-2A049A1A0F33}" type="pres">
      <dgm:prSet presAssocID="{CC604A92-8F8E-428C-B393-2A69F4808B32}" presName="tx1" presStyleLbl="revTx" presStyleIdx="2" presStyleCnt="5"/>
      <dgm:spPr/>
    </dgm:pt>
    <dgm:pt modelId="{8BD8A0FD-FDA9-4F64-A61C-73D112A012D9}" type="pres">
      <dgm:prSet presAssocID="{CC604A92-8F8E-428C-B393-2A69F4808B32}" presName="vert1" presStyleCnt="0"/>
      <dgm:spPr/>
    </dgm:pt>
    <dgm:pt modelId="{1AFC2FD0-F5B5-42E8-85FB-16C7916560E0}" type="pres">
      <dgm:prSet presAssocID="{4A95D141-E028-4B2B-8828-03D23E6CF016}" presName="thickLine" presStyleLbl="alignNode1" presStyleIdx="3" presStyleCnt="5"/>
      <dgm:spPr/>
    </dgm:pt>
    <dgm:pt modelId="{6D2A9F82-002D-436B-9411-07BE1E85C3B5}" type="pres">
      <dgm:prSet presAssocID="{4A95D141-E028-4B2B-8828-03D23E6CF016}" presName="horz1" presStyleCnt="0"/>
      <dgm:spPr/>
    </dgm:pt>
    <dgm:pt modelId="{33425CD5-3C03-463F-8203-712EE8B4FE2C}" type="pres">
      <dgm:prSet presAssocID="{4A95D141-E028-4B2B-8828-03D23E6CF016}" presName="tx1" presStyleLbl="revTx" presStyleIdx="3" presStyleCnt="5"/>
      <dgm:spPr/>
    </dgm:pt>
    <dgm:pt modelId="{5EBF6A9F-959A-471E-9FE0-E1D2DC5D2933}" type="pres">
      <dgm:prSet presAssocID="{4A95D141-E028-4B2B-8828-03D23E6CF016}" presName="vert1" presStyleCnt="0"/>
      <dgm:spPr/>
    </dgm:pt>
    <dgm:pt modelId="{DD0ABEBA-D98A-4E15-A69B-C9C8C89EFD5B}" type="pres">
      <dgm:prSet presAssocID="{2A9FF660-47AA-4F9A-8EEF-332080D5C704}" presName="thickLine" presStyleLbl="alignNode1" presStyleIdx="4" presStyleCnt="5"/>
      <dgm:spPr/>
    </dgm:pt>
    <dgm:pt modelId="{8AC07E5B-0BC9-4E01-B07C-72FBD153E6E1}" type="pres">
      <dgm:prSet presAssocID="{2A9FF660-47AA-4F9A-8EEF-332080D5C704}" presName="horz1" presStyleCnt="0"/>
      <dgm:spPr/>
    </dgm:pt>
    <dgm:pt modelId="{6A332BC6-93B7-49CA-9C68-B17BE570E96B}" type="pres">
      <dgm:prSet presAssocID="{2A9FF660-47AA-4F9A-8EEF-332080D5C704}" presName="tx1" presStyleLbl="revTx" presStyleIdx="4" presStyleCnt="5"/>
      <dgm:spPr/>
    </dgm:pt>
    <dgm:pt modelId="{C968AC64-A04C-4FD4-AB5E-2EF4EABB0137}" type="pres">
      <dgm:prSet presAssocID="{2A9FF660-47AA-4F9A-8EEF-332080D5C704}" presName="vert1" presStyleCnt="0"/>
      <dgm:spPr/>
    </dgm:pt>
  </dgm:ptLst>
  <dgm:cxnLst>
    <dgm:cxn modelId="{B976B566-C2EC-42BC-9934-AA3AF5FC14D0}" type="presOf" srcId="{4A95D141-E028-4B2B-8828-03D23E6CF016}" destId="{33425CD5-3C03-463F-8203-712EE8B4FE2C}" srcOrd="0" destOrd="0" presId="urn:microsoft.com/office/officeart/2008/layout/LinedList"/>
    <dgm:cxn modelId="{04715F6D-605A-4BFF-B490-89E75D2B0A88}" type="presOf" srcId="{406E2DE7-7DC7-4EDF-B7C5-95E3822F5456}" destId="{24DAF1C2-70D4-4749-87DE-1E1413851D6D}" srcOrd="0" destOrd="0" presId="urn:microsoft.com/office/officeart/2008/layout/LinedList"/>
    <dgm:cxn modelId="{09433F53-5AFE-4AF4-B33C-6CFD31E56B01}" type="presOf" srcId="{2A9FF660-47AA-4F9A-8EEF-332080D5C704}" destId="{6A332BC6-93B7-49CA-9C68-B17BE570E96B}" srcOrd="0" destOrd="0" presId="urn:microsoft.com/office/officeart/2008/layout/LinedList"/>
    <dgm:cxn modelId="{EADA7253-B394-4362-97C9-8642A7A826C9}" srcId="{B240E00D-749B-49B2-AF0C-CA14D744DE97}" destId="{2A9FF660-47AA-4F9A-8EEF-332080D5C704}" srcOrd="4" destOrd="0" parTransId="{447235CC-660E-4912-8584-0EA3D4D785FD}" sibTransId="{65D66B1C-1FA4-4549-B55B-DA1E5536892D}"/>
    <dgm:cxn modelId="{AA2A9C58-3D02-47EC-BD70-F9FD61BE0274}" srcId="{B240E00D-749B-49B2-AF0C-CA14D744DE97}" destId="{CC604A92-8F8E-428C-B393-2A69F4808B32}" srcOrd="2" destOrd="0" parTransId="{D13F4585-66AB-4B0D-A64C-0EECBD8A28FE}" sibTransId="{9307613B-BBA2-4E2E-A3F1-8D9FB012B348}"/>
    <dgm:cxn modelId="{03786C9F-5151-4560-B58E-3F0651676DD1}" srcId="{B240E00D-749B-49B2-AF0C-CA14D744DE97}" destId="{0CCF2997-F7F3-4CBD-AF8A-3243BC48F0CA}" srcOrd="0" destOrd="0" parTransId="{6BD312FC-6A0A-4765-8DF8-99DD2AB8758F}" sibTransId="{46D9722B-FC3A-4DA5-9114-C341485B7C42}"/>
    <dgm:cxn modelId="{09A83FB6-EC8A-46A0-A49B-E6EF02A0D66D}" srcId="{B240E00D-749B-49B2-AF0C-CA14D744DE97}" destId="{406E2DE7-7DC7-4EDF-B7C5-95E3822F5456}" srcOrd="1" destOrd="0" parTransId="{2D9442C4-8341-4319-AA10-6D59074856D2}" sibTransId="{AFE349A7-F512-4B41-B3DD-D9C14472F299}"/>
    <dgm:cxn modelId="{9CF978BB-37D3-405C-B99E-9E94891B045F}" type="presOf" srcId="{B240E00D-749B-49B2-AF0C-CA14D744DE97}" destId="{0375B44F-5D00-4B40-9671-88D14F21138B}" srcOrd="0" destOrd="0" presId="urn:microsoft.com/office/officeart/2008/layout/LinedList"/>
    <dgm:cxn modelId="{4DA838C1-878E-463D-82C8-479D7FB456AA}" type="presOf" srcId="{CC604A92-8F8E-428C-B393-2A69F4808B32}" destId="{C0034E27-0EAD-42E2-ADA1-2A049A1A0F33}" srcOrd="0" destOrd="0" presId="urn:microsoft.com/office/officeart/2008/layout/LinedList"/>
    <dgm:cxn modelId="{40E2F8D5-B112-4B40-8E59-0C8372D5256B}" type="presOf" srcId="{0CCF2997-F7F3-4CBD-AF8A-3243BC48F0CA}" destId="{34723351-9AA0-4D33-A97D-3F91DCA93654}" srcOrd="0" destOrd="0" presId="urn:microsoft.com/office/officeart/2008/layout/LinedList"/>
    <dgm:cxn modelId="{E1425EF1-74D8-426B-BA60-952489EACDF7}" srcId="{B240E00D-749B-49B2-AF0C-CA14D744DE97}" destId="{4A95D141-E028-4B2B-8828-03D23E6CF016}" srcOrd="3" destOrd="0" parTransId="{7DF07F73-6614-4A0F-8BFB-1DA6F51F1C6D}" sibTransId="{3D274F4C-50B5-484F-A16F-5BB6579E7C6D}"/>
    <dgm:cxn modelId="{F6B3369D-CCF0-409B-BA54-777C8346FD40}" type="presParOf" srcId="{0375B44F-5D00-4B40-9671-88D14F21138B}" destId="{5D468C4E-6C89-43EE-98F7-1C225B314855}" srcOrd="0" destOrd="0" presId="urn:microsoft.com/office/officeart/2008/layout/LinedList"/>
    <dgm:cxn modelId="{8DAE33DC-4016-42BA-AC67-29C8B8002BB6}" type="presParOf" srcId="{0375B44F-5D00-4B40-9671-88D14F21138B}" destId="{8B85998F-20E6-4307-8FC3-FAB3824FF172}" srcOrd="1" destOrd="0" presId="urn:microsoft.com/office/officeart/2008/layout/LinedList"/>
    <dgm:cxn modelId="{F08BB720-446D-4FA6-82E3-FFD6C46AD695}" type="presParOf" srcId="{8B85998F-20E6-4307-8FC3-FAB3824FF172}" destId="{34723351-9AA0-4D33-A97D-3F91DCA93654}" srcOrd="0" destOrd="0" presId="urn:microsoft.com/office/officeart/2008/layout/LinedList"/>
    <dgm:cxn modelId="{A9CE0634-0504-490B-9CF5-8EDB031003A8}" type="presParOf" srcId="{8B85998F-20E6-4307-8FC3-FAB3824FF172}" destId="{EE0DD9CA-C0EA-4010-910C-BEDB2AEF3A65}" srcOrd="1" destOrd="0" presId="urn:microsoft.com/office/officeart/2008/layout/LinedList"/>
    <dgm:cxn modelId="{0F40003B-0E50-4F7A-B9D2-82595FC73FE0}" type="presParOf" srcId="{0375B44F-5D00-4B40-9671-88D14F21138B}" destId="{7A29C3CC-E8B2-4A8D-9154-B4C2CDE80025}" srcOrd="2" destOrd="0" presId="urn:microsoft.com/office/officeart/2008/layout/LinedList"/>
    <dgm:cxn modelId="{EA830696-AD46-45D5-8916-8B8B39B2845C}" type="presParOf" srcId="{0375B44F-5D00-4B40-9671-88D14F21138B}" destId="{3292C330-F775-4B2A-9EFA-A7862986CCEC}" srcOrd="3" destOrd="0" presId="urn:microsoft.com/office/officeart/2008/layout/LinedList"/>
    <dgm:cxn modelId="{EDE9C782-0D20-4D7F-BA62-2B6EFE5327E7}" type="presParOf" srcId="{3292C330-F775-4B2A-9EFA-A7862986CCEC}" destId="{24DAF1C2-70D4-4749-87DE-1E1413851D6D}" srcOrd="0" destOrd="0" presId="urn:microsoft.com/office/officeart/2008/layout/LinedList"/>
    <dgm:cxn modelId="{38E7285B-8787-4594-BB7F-642E505B6016}" type="presParOf" srcId="{3292C330-F775-4B2A-9EFA-A7862986CCEC}" destId="{DE2A840B-B7C7-4F17-A6E2-0445B7F95766}" srcOrd="1" destOrd="0" presId="urn:microsoft.com/office/officeart/2008/layout/LinedList"/>
    <dgm:cxn modelId="{38D67FD6-BFA5-4F51-84B4-BA2169571915}" type="presParOf" srcId="{0375B44F-5D00-4B40-9671-88D14F21138B}" destId="{C658C063-E57D-4F69-A589-DAB7B9D87614}" srcOrd="4" destOrd="0" presId="urn:microsoft.com/office/officeart/2008/layout/LinedList"/>
    <dgm:cxn modelId="{01698CDF-FC85-4E25-8F26-F62ACF6AB6FC}" type="presParOf" srcId="{0375B44F-5D00-4B40-9671-88D14F21138B}" destId="{9AEEBEC9-E81C-4AE0-95A4-C37B039C0F24}" srcOrd="5" destOrd="0" presId="urn:microsoft.com/office/officeart/2008/layout/LinedList"/>
    <dgm:cxn modelId="{624FF7F0-B5E1-43E3-8B23-90566D13DF86}" type="presParOf" srcId="{9AEEBEC9-E81C-4AE0-95A4-C37B039C0F24}" destId="{C0034E27-0EAD-42E2-ADA1-2A049A1A0F33}" srcOrd="0" destOrd="0" presId="urn:microsoft.com/office/officeart/2008/layout/LinedList"/>
    <dgm:cxn modelId="{034D6D6E-3FB5-4F5B-8C7A-4F58964D12B4}" type="presParOf" srcId="{9AEEBEC9-E81C-4AE0-95A4-C37B039C0F24}" destId="{8BD8A0FD-FDA9-4F64-A61C-73D112A012D9}" srcOrd="1" destOrd="0" presId="urn:microsoft.com/office/officeart/2008/layout/LinedList"/>
    <dgm:cxn modelId="{84C30EC1-302A-4885-B858-86AFDE9EACE2}" type="presParOf" srcId="{0375B44F-5D00-4B40-9671-88D14F21138B}" destId="{1AFC2FD0-F5B5-42E8-85FB-16C7916560E0}" srcOrd="6" destOrd="0" presId="urn:microsoft.com/office/officeart/2008/layout/LinedList"/>
    <dgm:cxn modelId="{D0D878F2-3397-406A-A81D-66B006876CC8}" type="presParOf" srcId="{0375B44F-5D00-4B40-9671-88D14F21138B}" destId="{6D2A9F82-002D-436B-9411-07BE1E85C3B5}" srcOrd="7" destOrd="0" presId="urn:microsoft.com/office/officeart/2008/layout/LinedList"/>
    <dgm:cxn modelId="{3C4A119D-18F8-41F5-BC95-E3CEAC132773}" type="presParOf" srcId="{6D2A9F82-002D-436B-9411-07BE1E85C3B5}" destId="{33425CD5-3C03-463F-8203-712EE8B4FE2C}" srcOrd="0" destOrd="0" presId="urn:microsoft.com/office/officeart/2008/layout/LinedList"/>
    <dgm:cxn modelId="{2B3F7345-2FC1-4C2F-A65D-13C8457949B1}" type="presParOf" srcId="{6D2A9F82-002D-436B-9411-07BE1E85C3B5}" destId="{5EBF6A9F-959A-471E-9FE0-E1D2DC5D2933}" srcOrd="1" destOrd="0" presId="urn:microsoft.com/office/officeart/2008/layout/LinedList"/>
    <dgm:cxn modelId="{9E081036-4B31-4076-9FDB-538217D12497}" type="presParOf" srcId="{0375B44F-5D00-4B40-9671-88D14F21138B}" destId="{DD0ABEBA-D98A-4E15-A69B-C9C8C89EFD5B}" srcOrd="8" destOrd="0" presId="urn:microsoft.com/office/officeart/2008/layout/LinedList"/>
    <dgm:cxn modelId="{4718EBC6-FCD4-41F4-A7B2-827360A95A28}" type="presParOf" srcId="{0375B44F-5D00-4B40-9671-88D14F21138B}" destId="{8AC07E5B-0BC9-4E01-B07C-72FBD153E6E1}" srcOrd="9" destOrd="0" presId="urn:microsoft.com/office/officeart/2008/layout/LinedList"/>
    <dgm:cxn modelId="{BB2E89FC-4E53-4AC6-9587-28E6A96D63B6}" type="presParOf" srcId="{8AC07E5B-0BC9-4E01-B07C-72FBD153E6E1}" destId="{6A332BC6-93B7-49CA-9C68-B17BE570E96B}" srcOrd="0" destOrd="0" presId="urn:microsoft.com/office/officeart/2008/layout/LinedList"/>
    <dgm:cxn modelId="{64CC1827-C1F9-4067-B285-8A3862717944}" type="presParOf" srcId="{8AC07E5B-0BC9-4E01-B07C-72FBD153E6E1}" destId="{C968AC64-A04C-4FD4-AB5E-2EF4EABB013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35A6E68-AEAB-446D-8E74-ACAE9E8D7719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1C729FF2-680A-4CB8-A23F-913BED967C7D}">
      <dgm:prSet/>
      <dgm:spPr/>
      <dgm:t>
        <a:bodyPr/>
        <a:lstStyle/>
        <a:p>
          <a:r>
            <a:rPr lang="en-US"/>
            <a:t>1. Bagaimana berpikir sistematis membantu perancangan sistem e-commerce?</a:t>
          </a:r>
        </a:p>
      </dgm:t>
    </dgm:pt>
    <dgm:pt modelId="{7899D959-3072-484A-9280-200B959A8479}" type="parTrans" cxnId="{E0845B80-1168-4846-87A4-DA48A4B5DFC1}">
      <dgm:prSet/>
      <dgm:spPr/>
      <dgm:t>
        <a:bodyPr/>
        <a:lstStyle/>
        <a:p>
          <a:endParaRPr lang="en-US"/>
        </a:p>
      </dgm:t>
    </dgm:pt>
    <dgm:pt modelId="{0E2A255F-6348-48BB-A78A-229965E87E80}" type="sibTrans" cxnId="{E0845B80-1168-4846-87A4-DA48A4B5DFC1}">
      <dgm:prSet/>
      <dgm:spPr/>
      <dgm:t>
        <a:bodyPr/>
        <a:lstStyle/>
        <a:p>
          <a:endParaRPr lang="en-US"/>
        </a:p>
      </dgm:t>
    </dgm:pt>
    <dgm:pt modelId="{C0887122-0047-4974-A92F-3AB5A62BCF5A}">
      <dgm:prSet/>
      <dgm:spPr/>
      <dgm:t>
        <a:bodyPr/>
        <a:lstStyle/>
        <a:p>
          <a:r>
            <a:rPr lang="en-US"/>
            <a:t>2. Inovasi apa yang dapat diterapkan oleh UMKM?</a:t>
          </a:r>
        </a:p>
      </dgm:t>
    </dgm:pt>
    <dgm:pt modelId="{A57D059F-F1D2-4823-BEFA-B5E55F03D7E2}" type="parTrans" cxnId="{2238960A-1085-4AE1-A0E1-22A4691B5A48}">
      <dgm:prSet/>
      <dgm:spPr/>
      <dgm:t>
        <a:bodyPr/>
        <a:lstStyle/>
        <a:p>
          <a:endParaRPr lang="en-US"/>
        </a:p>
      </dgm:t>
    </dgm:pt>
    <dgm:pt modelId="{7CC76B8B-9CDC-4313-B2AA-396DC11665FD}" type="sibTrans" cxnId="{2238960A-1085-4AE1-A0E1-22A4691B5A48}">
      <dgm:prSet/>
      <dgm:spPr/>
      <dgm:t>
        <a:bodyPr/>
        <a:lstStyle/>
        <a:p>
          <a:endParaRPr lang="en-US"/>
        </a:p>
      </dgm:t>
    </dgm:pt>
    <dgm:pt modelId="{D840BB92-A1A5-4017-90E1-5601D949D986}">
      <dgm:prSet/>
      <dgm:spPr/>
      <dgm:t>
        <a:bodyPr/>
        <a:lstStyle/>
        <a:p>
          <a:r>
            <a:rPr lang="en-US"/>
            <a:t>3. Apa dampak perkembangan sistem informasi terhadap tenaga kerja?</a:t>
          </a:r>
        </a:p>
      </dgm:t>
    </dgm:pt>
    <dgm:pt modelId="{45424A13-D7AB-4DAE-BEE9-850930274137}" type="parTrans" cxnId="{B4B53023-760D-43D9-8204-B8C2817F995C}">
      <dgm:prSet/>
      <dgm:spPr/>
      <dgm:t>
        <a:bodyPr/>
        <a:lstStyle/>
        <a:p>
          <a:endParaRPr lang="en-US"/>
        </a:p>
      </dgm:t>
    </dgm:pt>
    <dgm:pt modelId="{3805055A-D8DC-4294-9D59-54EB5D172284}" type="sibTrans" cxnId="{B4B53023-760D-43D9-8204-B8C2817F995C}">
      <dgm:prSet/>
      <dgm:spPr/>
      <dgm:t>
        <a:bodyPr/>
        <a:lstStyle/>
        <a:p>
          <a:endParaRPr lang="en-US"/>
        </a:p>
      </dgm:t>
    </dgm:pt>
    <dgm:pt modelId="{B3119E44-B020-47BA-BA44-F6794DD4239C}" type="pres">
      <dgm:prSet presAssocID="{C35A6E68-AEAB-446D-8E74-ACAE9E8D7719}" presName="vert0" presStyleCnt="0">
        <dgm:presLayoutVars>
          <dgm:dir/>
          <dgm:animOne val="branch"/>
          <dgm:animLvl val="lvl"/>
        </dgm:presLayoutVars>
      </dgm:prSet>
      <dgm:spPr/>
    </dgm:pt>
    <dgm:pt modelId="{415D3A8B-C130-4205-BF26-5364FDA0A8A7}" type="pres">
      <dgm:prSet presAssocID="{1C729FF2-680A-4CB8-A23F-913BED967C7D}" presName="thickLine" presStyleLbl="alignNode1" presStyleIdx="0" presStyleCnt="3"/>
      <dgm:spPr/>
    </dgm:pt>
    <dgm:pt modelId="{D1ACC583-B785-44B5-893C-ECB17BB5A96C}" type="pres">
      <dgm:prSet presAssocID="{1C729FF2-680A-4CB8-A23F-913BED967C7D}" presName="horz1" presStyleCnt="0"/>
      <dgm:spPr/>
    </dgm:pt>
    <dgm:pt modelId="{740C2B7B-99A2-483B-83AF-1AB56F86447A}" type="pres">
      <dgm:prSet presAssocID="{1C729FF2-680A-4CB8-A23F-913BED967C7D}" presName="tx1" presStyleLbl="revTx" presStyleIdx="0" presStyleCnt="3"/>
      <dgm:spPr/>
    </dgm:pt>
    <dgm:pt modelId="{01C2CC24-0799-469E-821C-5C2887BFB126}" type="pres">
      <dgm:prSet presAssocID="{1C729FF2-680A-4CB8-A23F-913BED967C7D}" presName="vert1" presStyleCnt="0"/>
      <dgm:spPr/>
    </dgm:pt>
    <dgm:pt modelId="{7590465F-BCD0-4EB0-8C34-3953CA241458}" type="pres">
      <dgm:prSet presAssocID="{C0887122-0047-4974-A92F-3AB5A62BCF5A}" presName="thickLine" presStyleLbl="alignNode1" presStyleIdx="1" presStyleCnt="3"/>
      <dgm:spPr/>
    </dgm:pt>
    <dgm:pt modelId="{61B14408-2A28-45B0-97EB-C5B1E112EB64}" type="pres">
      <dgm:prSet presAssocID="{C0887122-0047-4974-A92F-3AB5A62BCF5A}" presName="horz1" presStyleCnt="0"/>
      <dgm:spPr/>
    </dgm:pt>
    <dgm:pt modelId="{F3A76951-E3E9-49E7-90B1-6EAFEBF70DFB}" type="pres">
      <dgm:prSet presAssocID="{C0887122-0047-4974-A92F-3AB5A62BCF5A}" presName="tx1" presStyleLbl="revTx" presStyleIdx="1" presStyleCnt="3"/>
      <dgm:spPr/>
    </dgm:pt>
    <dgm:pt modelId="{B865263F-B576-4C51-A434-6BD0D10A060A}" type="pres">
      <dgm:prSet presAssocID="{C0887122-0047-4974-A92F-3AB5A62BCF5A}" presName="vert1" presStyleCnt="0"/>
      <dgm:spPr/>
    </dgm:pt>
    <dgm:pt modelId="{612D9059-19E7-48EB-917F-BC7916252410}" type="pres">
      <dgm:prSet presAssocID="{D840BB92-A1A5-4017-90E1-5601D949D986}" presName="thickLine" presStyleLbl="alignNode1" presStyleIdx="2" presStyleCnt="3"/>
      <dgm:spPr/>
    </dgm:pt>
    <dgm:pt modelId="{8B21440D-B79E-4B49-8E06-7C15F335BE10}" type="pres">
      <dgm:prSet presAssocID="{D840BB92-A1A5-4017-90E1-5601D949D986}" presName="horz1" presStyleCnt="0"/>
      <dgm:spPr/>
    </dgm:pt>
    <dgm:pt modelId="{69E8E653-3FD0-45E7-819F-62F06227836B}" type="pres">
      <dgm:prSet presAssocID="{D840BB92-A1A5-4017-90E1-5601D949D986}" presName="tx1" presStyleLbl="revTx" presStyleIdx="2" presStyleCnt="3"/>
      <dgm:spPr/>
    </dgm:pt>
    <dgm:pt modelId="{81D82BBF-BED0-4859-8F83-4FEEF6094608}" type="pres">
      <dgm:prSet presAssocID="{D840BB92-A1A5-4017-90E1-5601D949D986}" presName="vert1" presStyleCnt="0"/>
      <dgm:spPr/>
    </dgm:pt>
  </dgm:ptLst>
  <dgm:cxnLst>
    <dgm:cxn modelId="{2238960A-1085-4AE1-A0E1-22A4691B5A48}" srcId="{C35A6E68-AEAB-446D-8E74-ACAE9E8D7719}" destId="{C0887122-0047-4974-A92F-3AB5A62BCF5A}" srcOrd="1" destOrd="0" parTransId="{A57D059F-F1D2-4823-BEFA-B5E55F03D7E2}" sibTransId="{7CC76B8B-9CDC-4313-B2AA-396DC11665FD}"/>
    <dgm:cxn modelId="{B4B53023-760D-43D9-8204-B8C2817F995C}" srcId="{C35A6E68-AEAB-446D-8E74-ACAE9E8D7719}" destId="{D840BB92-A1A5-4017-90E1-5601D949D986}" srcOrd="2" destOrd="0" parTransId="{45424A13-D7AB-4DAE-BEE9-850930274137}" sibTransId="{3805055A-D8DC-4294-9D59-54EB5D172284}"/>
    <dgm:cxn modelId="{A44D7737-4D07-4D6B-916A-CF1D4E4547C6}" type="presOf" srcId="{C0887122-0047-4974-A92F-3AB5A62BCF5A}" destId="{F3A76951-E3E9-49E7-90B1-6EAFEBF70DFB}" srcOrd="0" destOrd="0" presId="urn:microsoft.com/office/officeart/2008/layout/LinedList"/>
    <dgm:cxn modelId="{7BAACA6D-5BFC-453B-8CFB-993901B856D5}" type="presOf" srcId="{D840BB92-A1A5-4017-90E1-5601D949D986}" destId="{69E8E653-3FD0-45E7-819F-62F06227836B}" srcOrd="0" destOrd="0" presId="urn:microsoft.com/office/officeart/2008/layout/LinedList"/>
    <dgm:cxn modelId="{E0845B80-1168-4846-87A4-DA48A4B5DFC1}" srcId="{C35A6E68-AEAB-446D-8E74-ACAE9E8D7719}" destId="{1C729FF2-680A-4CB8-A23F-913BED967C7D}" srcOrd="0" destOrd="0" parTransId="{7899D959-3072-484A-9280-200B959A8479}" sibTransId="{0E2A255F-6348-48BB-A78A-229965E87E80}"/>
    <dgm:cxn modelId="{7AD2C4A0-8F26-45FE-AD39-4A6D0138E0A3}" type="presOf" srcId="{C35A6E68-AEAB-446D-8E74-ACAE9E8D7719}" destId="{B3119E44-B020-47BA-BA44-F6794DD4239C}" srcOrd="0" destOrd="0" presId="urn:microsoft.com/office/officeart/2008/layout/LinedList"/>
    <dgm:cxn modelId="{AC8A31FC-C778-418A-9E21-114CF9C89737}" type="presOf" srcId="{1C729FF2-680A-4CB8-A23F-913BED967C7D}" destId="{740C2B7B-99A2-483B-83AF-1AB56F86447A}" srcOrd="0" destOrd="0" presId="urn:microsoft.com/office/officeart/2008/layout/LinedList"/>
    <dgm:cxn modelId="{7387294E-E90D-4786-856E-5387E107BF49}" type="presParOf" srcId="{B3119E44-B020-47BA-BA44-F6794DD4239C}" destId="{415D3A8B-C130-4205-BF26-5364FDA0A8A7}" srcOrd="0" destOrd="0" presId="urn:microsoft.com/office/officeart/2008/layout/LinedList"/>
    <dgm:cxn modelId="{EE2AD024-AA0E-44C0-8708-ACE8160BF3F3}" type="presParOf" srcId="{B3119E44-B020-47BA-BA44-F6794DD4239C}" destId="{D1ACC583-B785-44B5-893C-ECB17BB5A96C}" srcOrd="1" destOrd="0" presId="urn:microsoft.com/office/officeart/2008/layout/LinedList"/>
    <dgm:cxn modelId="{C762D336-FA63-4611-B7EF-0F57C1C62115}" type="presParOf" srcId="{D1ACC583-B785-44B5-893C-ECB17BB5A96C}" destId="{740C2B7B-99A2-483B-83AF-1AB56F86447A}" srcOrd="0" destOrd="0" presId="urn:microsoft.com/office/officeart/2008/layout/LinedList"/>
    <dgm:cxn modelId="{FFF29F7C-EAA2-4CC3-B08E-4A8012978EB7}" type="presParOf" srcId="{D1ACC583-B785-44B5-893C-ECB17BB5A96C}" destId="{01C2CC24-0799-469E-821C-5C2887BFB126}" srcOrd="1" destOrd="0" presId="urn:microsoft.com/office/officeart/2008/layout/LinedList"/>
    <dgm:cxn modelId="{EEB18ECC-A7AC-4B92-9399-46CB546C7CF5}" type="presParOf" srcId="{B3119E44-B020-47BA-BA44-F6794DD4239C}" destId="{7590465F-BCD0-4EB0-8C34-3953CA241458}" srcOrd="2" destOrd="0" presId="urn:microsoft.com/office/officeart/2008/layout/LinedList"/>
    <dgm:cxn modelId="{276D420E-28F6-428A-AFDD-D3D61B9C0978}" type="presParOf" srcId="{B3119E44-B020-47BA-BA44-F6794DD4239C}" destId="{61B14408-2A28-45B0-97EB-C5B1E112EB64}" srcOrd="3" destOrd="0" presId="urn:microsoft.com/office/officeart/2008/layout/LinedList"/>
    <dgm:cxn modelId="{49D776F6-AB62-49F0-BA48-F2E44DA5A6D5}" type="presParOf" srcId="{61B14408-2A28-45B0-97EB-C5B1E112EB64}" destId="{F3A76951-E3E9-49E7-90B1-6EAFEBF70DFB}" srcOrd="0" destOrd="0" presId="urn:microsoft.com/office/officeart/2008/layout/LinedList"/>
    <dgm:cxn modelId="{5FF3958B-35BD-491F-8637-E6FDBA494F06}" type="presParOf" srcId="{61B14408-2A28-45B0-97EB-C5B1E112EB64}" destId="{B865263F-B576-4C51-A434-6BD0D10A060A}" srcOrd="1" destOrd="0" presId="urn:microsoft.com/office/officeart/2008/layout/LinedList"/>
    <dgm:cxn modelId="{3BC71476-7E6A-406C-A7A5-299FABB668E4}" type="presParOf" srcId="{B3119E44-B020-47BA-BA44-F6794DD4239C}" destId="{612D9059-19E7-48EB-917F-BC7916252410}" srcOrd="4" destOrd="0" presId="urn:microsoft.com/office/officeart/2008/layout/LinedList"/>
    <dgm:cxn modelId="{9EE7E7A5-5A4B-4D7F-A7C6-3E45D00AF543}" type="presParOf" srcId="{B3119E44-B020-47BA-BA44-F6794DD4239C}" destId="{8B21440D-B79E-4B49-8E06-7C15F335BE10}" srcOrd="5" destOrd="0" presId="urn:microsoft.com/office/officeart/2008/layout/LinedList"/>
    <dgm:cxn modelId="{17941F71-A038-4908-9167-BC11D5952ED3}" type="presParOf" srcId="{8B21440D-B79E-4B49-8E06-7C15F335BE10}" destId="{69E8E653-3FD0-45E7-819F-62F06227836B}" srcOrd="0" destOrd="0" presId="urn:microsoft.com/office/officeart/2008/layout/LinedList"/>
    <dgm:cxn modelId="{B843A916-0F67-4305-83C3-B930F88A658F}" type="presParOf" srcId="{8B21440D-B79E-4B49-8E06-7C15F335BE10}" destId="{81D82BBF-BED0-4859-8F83-4FEEF609460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C4C65B2-DB74-4C1F-A29E-6C2F121B5A3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ED4FFB2-B15C-4C88-9E77-800426A7A6B0}">
      <dgm:prSet/>
      <dgm:spPr/>
      <dgm:t>
        <a:bodyPr/>
        <a:lstStyle/>
        <a:p>
          <a:r>
            <a:rPr lang="en-US"/>
            <a:t>• Teknologi sistem informasi adalah fondasi utama e-commerce modern.</a:t>
          </a:r>
        </a:p>
      </dgm:t>
    </dgm:pt>
    <dgm:pt modelId="{F3A0544C-F331-46DF-B96D-5B8E68A4C8B9}" type="parTrans" cxnId="{1C889E02-B9EF-49AA-B6B4-FBA2F5CC9077}">
      <dgm:prSet/>
      <dgm:spPr/>
      <dgm:t>
        <a:bodyPr/>
        <a:lstStyle/>
        <a:p>
          <a:endParaRPr lang="en-US"/>
        </a:p>
      </dgm:t>
    </dgm:pt>
    <dgm:pt modelId="{10356C11-6F42-4803-869A-EE6BD8A5185B}" type="sibTrans" cxnId="{1C889E02-B9EF-49AA-B6B4-FBA2F5CC9077}">
      <dgm:prSet/>
      <dgm:spPr/>
      <dgm:t>
        <a:bodyPr/>
        <a:lstStyle/>
        <a:p>
          <a:endParaRPr lang="en-US"/>
        </a:p>
      </dgm:t>
    </dgm:pt>
    <dgm:pt modelId="{51269DDC-8727-4725-87CC-A2681E65845F}">
      <dgm:prSet/>
      <dgm:spPr/>
      <dgm:t>
        <a:bodyPr/>
        <a:lstStyle/>
        <a:p>
          <a:r>
            <a:rPr lang="en-US"/>
            <a:t>• Pemikiran logis, kritis, sistematis, dan inovatif penting untuk solusi digital.</a:t>
          </a:r>
        </a:p>
      </dgm:t>
    </dgm:pt>
    <dgm:pt modelId="{267CB8DC-D225-42C4-A2BA-691DBA459819}" type="parTrans" cxnId="{1949E519-3FD5-45E2-8BED-D024200427DA}">
      <dgm:prSet/>
      <dgm:spPr/>
      <dgm:t>
        <a:bodyPr/>
        <a:lstStyle/>
        <a:p>
          <a:endParaRPr lang="en-US"/>
        </a:p>
      </dgm:t>
    </dgm:pt>
    <dgm:pt modelId="{A5867145-B342-4003-B13B-62AD6C7F8260}" type="sibTrans" cxnId="{1949E519-3FD5-45E2-8BED-D024200427DA}">
      <dgm:prSet/>
      <dgm:spPr/>
      <dgm:t>
        <a:bodyPr/>
        <a:lstStyle/>
        <a:p>
          <a:endParaRPr lang="en-US"/>
        </a:p>
      </dgm:t>
    </dgm:pt>
    <dgm:pt modelId="{A8F9BB69-BB2A-47D0-AE99-E906824B6D5B}">
      <dgm:prSet/>
      <dgm:spPr/>
      <dgm:t>
        <a:bodyPr/>
        <a:lstStyle/>
        <a:p>
          <a:r>
            <a:rPr lang="en-US"/>
            <a:t>• Sinergi antara teknologi dan pemikiran ilmiah mendorong kemajuan IPTEK.</a:t>
          </a:r>
        </a:p>
      </dgm:t>
    </dgm:pt>
    <dgm:pt modelId="{164B642F-BF47-48C8-8507-FCD68D045CB7}" type="parTrans" cxnId="{19539AB4-FB82-4067-81F0-818A0A285C99}">
      <dgm:prSet/>
      <dgm:spPr/>
      <dgm:t>
        <a:bodyPr/>
        <a:lstStyle/>
        <a:p>
          <a:endParaRPr lang="en-US"/>
        </a:p>
      </dgm:t>
    </dgm:pt>
    <dgm:pt modelId="{75814304-7EB7-45DA-854A-9EEDD70C27A0}" type="sibTrans" cxnId="{19539AB4-FB82-4067-81F0-818A0A285C99}">
      <dgm:prSet/>
      <dgm:spPr/>
      <dgm:t>
        <a:bodyPr/>
        <a:lstStyle/>
        <a:p>
          <a:endParaRPr lang="en-US"/>
        </a:p>
      </dgm:t>
    </dgm:pt>
    <dgm:pt modelId="{0089D0CF-BF56-4BA2-8711-B11A070C5588}" type="pres">
      <dgm:prSet presAssocID="{6C4C65B2-DB74-4C1F-A29E-6C2F121B5A3A}" presName="linear" presStyleCnt="0">
        <dgm:presLayoutVars>
          <dgm:animLvl val="lvl"/>
          <dgm:resizeHandles val="exact"/>
        </dgm:presLayoutVars>
      </dgm:prSet>
      <dgm:spPr/>
    </dgm:pt>
    <dgm:pt modelId="{008C75E4-5632-4B0D-8C43-4E678888D894}" type="pres">
      <dgm:prSet presAssocID="{1ED4FFB2-B15C-4C88-9E77-800426A7A6B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6C1D111-5B61-4860-9F3F-AF1EDFE03EDC}" type="pres">
      <dgm:prSet presAssocID="{10356C11-6F42-4803-869A-EE6BD8A5185B}" presName="spacer" presStyleCnt="0"/>
      <dgm:spPr/>
    </dgm:pt>
    <dgm:pt modelId="{784548E3-4222-479B-901D-B37226D9313D}" type="pres">
      <dgm:prSet presAssocID="{51269DDC-8727-4725-87CC-A2681E65845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48E49E2-EDAF-4FD5-A34F-A2ADC37050CA}" type="pres">
      <dgm:prSet presAssocID="{A5867145-B342-4003-B13B-62AD6C7F8260}" presName="spacer" presStyleCnt="0"/>
      <dgm:spPr/>
    </dgm:pt>
    <dgm:pt modelId="{1543BC31-F318-488B-B893-87ED6778FAA6}" type="pres">
      <dgm:prSet presAssocID="{A8F9BB69-BB2A-47D0-AE99-E906824B6D5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C889E02-B9EF-49AA-B6B4-FBA2F5CC9077}" srcId="{6C4C65B2-DB74-4C1F-A29E-6C2F121B5A3A}" destId="{1ED4FFB2-B15C-4C88-9E77-800426A7A6B0}" srcOrd="0" destOrd="0" parTransId="{F3A0544C-F331-46DF-B96D-5B8E68A4C8B9}" sibTransId="{10356C11-6F42-4803-869A-EE6BD8A5185B}"/>
    <dgm:cxn modelId="{7A73C317-B5FE-4DAD-8F9E-DEB5DCBAF4B4}" type="presOf" srcId="{51269DDC-8727-4725-87CC-A2681E65845F}" destId="{784548E3-4222-479B-901D-B37226D9313D}" srcOrd="0" destOrd="0" presId="urn:microsoft.com/office/officeart/2005/8/layout/vList2"/>
    <dgm:cxn modelId="{1949E519-3FD5-45E2-8BED-D024200427DA}" srcId="{6C4C65B2-DB74-4C1F-A29E-6C2F121B5A3A}" destId="{51269DDC-8727-4725-87CC-A2681E65845F}" srcOrd="1" destOrd="0" parTransId="{267CB8DC-D225-42C4-A2BA-691DBA459819}" sibTransId="{A5867145-B342-4003-B13B-62AD6C7F8260}"/>
    <dgm:cxn modelId="{76231A74-1412-4A4D-8C31-E61B8C1B42B3}" type="presOf" srcId="{1ED4FFB2-B15C-4C88-9E77-800426A7A6B0}" destId="{008C75E4-5632-4B0D-8C43-4E678888D894}" srcOrd="0" destOrd="0" presId="urn:microsoft.com/office/officeart/2005/8/layout/vList2"/>
    <dgm:cxn modelId="{F248F3A8-0FD1-42AE-A4B3-ADF3E19D0056}" type="presOf" srcId="{A8F9BB69-BB2A-47D0-AE99-E906824B6D5B}" destId="{1543BC31-F318-488B-B893-87ED6778FAA6}" srcOrd="0" destOrd="0" presId="urn:microsoft.com/office/officeart/2005/8/layout/vList2"/>
    <dgm:cxn modelId="{19539AB4-FB82-4067-81F0-818A0A285C99}" srcId="{6C4C65B2-DB74-4C1F-A29E-6C2F121B5A3A}" destId="{A8F9BB69-BB2A-47D0-AE99-E906824B6D5B}" srcOrd="2" destOrd="0" parTransId="{164B642F-BF47-48C8-8507-FCD68D045CB7}" sibTransId="{75814304-7EB7-45DA-854A-9EEDD70C27A0}"/>
    <dgm:cxn modelId="{48F221E1-2D2B-4494-A0C6-1528CF299A3B}" type="presOf" srcId="{6C4C65B2-DB74-4C1F-A29E-6C2F121B5A3A}" destId="{0089D0CF-BF56-4BA2-8711-B11A070C5588}" srcOrd="0" destOrd="0" presId="urn:microsoft.com/office/officeart/2005/8/layout/vList2"/>
    <dgm:cxn modelId="{FBC61E69-E027-4FDD-B00B-A528A4C76588}" type="presParOf" srcId="{0089D0CF-BF56-4BA2-8711-B11A070C5588}" destId="{008C75E4-5632-4B0D-8C43-4E678888D894}" srcOrd="0" destOrd="0" presId="urn:microsoft.com/office/officeart/2005/8/layout/vList2"/>
    <dgm:cxn modelId="{33D6ABBC-4F6D-4E3C-8AA5-8300ADB5D552}" type="presParOf" srcId="{0089D0CF-BF56-4BA2-8711-B11A070C5588}" destId="{A6C1D111-5B61-4860-9F3F-AF1EDFE03EDC}" srcOrd="1" destOrd="0" presId="urn:microsoft.com/office/officeart/2005/8/layout/vList2"/>
    <dgm:cxn modelId="{140BA1CC-09FD-4C52-82DE-99ECA7446E57}" type="presParOf" srcId="{0089D0CF-BF56-4BA2-8711-B11A070C5588}" destId="{784548E3-4222-479B-901D-B37226D9313D}" srcOrd="2" destOrd="0" presId="urn:microsoft.com/office/officeart/2005/8/layout/vList2"/>
    <dgm:cxn modelId="{94287B12-3234-4E2B-AB1C-2219680A4667}" type="presParOf" srcId="{0089D0CF-BF56-4BA2-8711-B11A070C5588}" destId="{C48E49E2-EDAF-4FD5-A34F-A2ADC37050CA}" srcOrd="3" destOrd="0" presId="urn:microsoft.com/office/officeart/2005/8/layout/vList2"/>
    <dgm:cxn modelId="{4D336B21-25BE-4EB5-85C1-64851AC2C5C8}" type="presParOf" srcId="{0089D0CF-BF56-4BA2-8711-B11A070C5588}" destId="{1543BC31-F318-488B-B893-87ED6778FAA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18AA3B-89BC-44D4-9C4F-EBBD17E5A7C0}">
      <dsp:nvSpPr>
        <dsp:cNvPr id="0" name=""/>
        <dsp:cNvSpPr/>
      </dsp:nvSpPr>
      <dsp:spPr>
        <a:xfrm>
          <a:off x="0" y="20309"/>
          <a:ext cx="4358346" cy="27799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E-commerce bergantung pada sistem informasi yang mengelola data, proses bisnis, dan interaksi pelanggan secara terintegrasi.</a:t>
          </a:r>
        </a:p>
      </dsp:txBody>
      <dsp:txXfrm>
        <a:off x="135705" y="156014"/>
        <a:ext cx="4086936" cy="2508510"/>
      </dsp:txXfrm>
    </dsp:sp>
    <dsp:sp modelId="{FAE28FBD-F32D-4436-BB37-9E27E6D3C861}">
      <dsp:nvSpPr>
        <dsp:cNvPr id="0" name=""/>
        <dsp:cNvSpPr/>
      </dsp:nvSpPr>
      <dsp:spPr>
        <a:xfrm>
          <a:off x="0" y="2877989"/>
          <a:ext cx="4358346" cy="277992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Sistem informasi adalah tulang punggung e-commerce modern.</a:t>
          </a:r>
        </a:p>
      </dsp:txBody>
      <dsp:txXfrm>
        <a:off x="135705" y="3013694"/>
        <a:ext cx="4086936" cy="250851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9B06BB-FC53-4FEA-8F59-79E130ECA33A}">
      <dsp:nvSpPr>
        <dsp:cNvPr id="0" name=""/>
        <dsp:cNvSpPr/>
      </dsp:nvSpPr>
      <dsp:spPr>
        <a:xfrm>
          <a:off x="0" y="0"/>
          <a:ext cx="471878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B56644-F5F5-431A-A91A-F7ACE24C6458}">
      <dsp:nvSpPr>
        <dsp:cNvPr id="0" name=""/>
        <dsp:cNvSpPr/>
      </dsp:nvSpPr>
      <dsp:spPr>
        <a:xfrm>
          <a:off x="0" y="0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• Laudon, K.C. &amp; Traver, C.G. (2022). E-Commerce: Business, Technology, Society.</a:t>
          </a:r>
        </a:p>
      </dsp:txBody>
      <dsp:txXfrm>
        <a:off x="0" y="0"/>
        <a:ext cx="4718785" cy="1382683"/>
      </dsp:txXfrm>
    </dsp:sp>
    <dsp:sp modelId="{0053D59F-7A5B-45FE-9C15-C69AC8161467}">
      <dsp:nvSpPr>
        <dsp:cNvPr id="0" name=""/>
        <dsp:cNvSpPr/>
      </dsp:nvSpPr>
      <dsp:spPr>
        <a:xfrm>
          <a:off x="0" y="1382683"/>
          <a:ext cx="471878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EB1D29-0EB9-4936-8D77-12794B50C1C7}">
      <dsp:nvSpPr>
        <dsp:cNvPr id="0" name=""/>
        <dsp:cNvSpPr/>
      </dsp:nvSpPr>
      <dsp:spPr>
        <a:xfrm>
          <a:off x="0" y="1382683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• Turban, E., et al. (2018). Information Technology for Management.</a:t>
          </a:r>
        </a:p>
      </dsp:txBody>
      <dsp:txXfrm>
        <a:off x="0" y="1382683"/>
        <a:ext cx="4718785" cy="1382683"/>
      </dsp:txXfrm>
    </dsp:sp>
    <dsp:sp modelId="{B1BCEEE7-C5F5-41CF-B41D-B60F69E20EEF}">
      <dsp:nvSpPr>
        <dsp:cNvPr id="0" name=""/>
        <dsp:cNvSpPr/>
      </dsp:nvSpPr>
      <dsp:spPr>
        <a:xfrm>
          <a:off x="0" y="2765367"/>
          <a:ext cx="471878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1830CA-DFA6-40E6-ABA1-F4E7D620F338}">
      <dsp:nvSpPr>
        <dsp:cNvPr id="0" name=""/>
        <dsp:cNvSpPr/>
      </dsp:nvSpPr>
      <dsp:spPr>
        <a:xfrm>
          <a:off x="0" y="2765367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• Porter, M. (2021). Competitive Advantage in the Digital Era.</a:t>
          </a:r>
        </a:p>
      </dsp:txBody>
      <dsp:txXfrm>
        <a:off x="0" y="2765367"/>
        <a:ext cx="4718785" cy="1382683"/>
      </dsp:txXfrm>
    </dsp:sp>
    <dsp:sp modelId="{B04A3709-577A-4DF2-8AAC-F558E61038D2}">
      <dsp:nvSpPr>
        <dsp:cNvPr id="0" name=""/>
        <dsp:cNvSpPr/>
      </dsp:nvSpPr>
      <dsp:spPr>
        <a:xfrm>
          <a:off x="0" y="4148051"/>
          <a:ext cx="471878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8BD8D9-2451-4DB4-84F4-8535131264D1}">
      <dsp:nvSpPr>
        <dsp:cNvPr id="0" name=""/>
        <dsp:cNvSpPr/>
      </dsp:nvSpPr>
      <dsp:spPr>
        <a:xfrm>
          <a:off x="0" y="4148051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• Kemenkominfo (2024). Tren Teknologi Digital di Indonesia.</a:t>
          </a:r>
        </a:p>
      </dsp:txBody>
      <dsp:txXfrm>
        <a:off x="0" y="4148051"/>
        <a:ext cx="4718785" cy="13826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AF41E1-CD3D-439C-B1BA-13A0242AE327}">
      <dsp:nvSpPr>
        <dsp:cNvPr id="0" name=""/>
        <dsp:cNvSpPr/>
      </dsp:nvSpPr>
      <dsp:spPr>
        <a:xfrm>
          <a:off x="0" y="810626"/>
          <a:ext cx="5051582" cy="7195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1. Perangkat keras (Hardware)</a:t>
          </a:r>
        </a:p>
      </dsp:txBody>
      <dsp:txXfrm>
        <a:off x="35125" y="845751"/>
        <a:ext cx="4981332" cy="649299"/>
      </dsp:txXfrm>
    </dsp:sp>
    <dsp:sp modelId="{88A38C11-9ED5-4590-A386-D16DBA0AC328}">
      <dsp:nvSpPr>
        <dsp:cNvPr id="0" name=""/>
        <dsp:cNvSpPr/>
      </dsp:nvSpPr>
      <dsp:spPr>
        <a:xfrm>
          <a:off x="0" y="1616575"/>
          <a:ext cx="5051582" cy="719549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2. Perangkat lunak (Software)</a:t>
          </a:r>
        </a:p>
      </dsp:txBody>
      <dsp:txXfrm>
        <a:off x="35125" y="1651700"/>
        <a:ext cx="4981332" cy="649299"/>
      </dsp:txXfrm>
    </dsp:sp>
    <dsp:sp modelId="{88947712-A008-4C73-8DD1-61007DDD8C3F}">
      <dsp:nvSpPr>
        <dsp:cNvPr id="0" name=""/>
        <dsp:cNvSpPr/>
      </dsp:nvSpPr>
      <dsp:spPr>
        <a:xfrm>
          <a:off x="0" y="2422525"/>
          <a:ext cx="5051582" cy="719549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3. Basis data (Database)</a:t>
          </a:r>
        </a:p>
      </dsp:txBody>
      <dsp:txXfrm>
        <a:off x="35125" y="2457650"/>
        <a:ext cx="4981332" cy="649299"/>
      </dsp:txXfrm>
    </dsp:sp>
    <dsp:sp modelId="{CF48E95F-C1E7-426E-819C-D792AAC98C44}">
      <dsp:nvSpPr>
        <dsp:cNvPr id="0" name=""/>
        <dsp:cNvSpPr/>
      </dsp:nvSpPr>
      <dsp:spPr>
        <a:xfrm>
          <a:off x="0" y="3228475"/>
          <a:ext cx="5051582" cy="719549"/>
        </a:xfrm>
        <a:prstGeom prst="round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4. Jaringan (Network)</a:t>
          </a:r>
        </a:p>
      </dsp:txBody>
      <dsp:txXfrm>
        <a:off x="35125" y="3263600"/>
        <a:ext cx="4981332" cy="649299"/>
      </dsp:txXfrm>
    </dsp:sp>
    <dsp:sp modelId="{87D86B48-7F57-4DFD-A704-F3355DAE2E3A}">
      <dsp:nvSpPr>
        <dsp:cNvPr id="0" name=""/>
        <dsp:cNvSpPr/>
      </dsp:nvSpPr>
      <dsp:spPr>
        <a:xfrm>
          <a:off x="0" y="4034426"/>
          <a:ext cx="5051582" cy="719549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5. Manusia (Brainware)</a:t>
          </a:r>
        </a:p>
      </dsp:txBody>
      <dsp:txXfrm>
        <a:off x="35125" y="4069551"/>
        <a:ext cx="4981332" cy="6492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F73134-316F-4893-89A8-400BC20E1752}">
      <dsp:nvSpPr>
        <dsp:cNvPr id="0" name=""/>
        <dsp:cNvSpPr/>
      </dsp:nvSpPr>
      <dsp:spPr>
        <a:xfrm>
          <a:off x="0" y="0"/>
          <a:ext cx="471878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42F7EF-493C-4F8C-8C5E-490CBDC44CCA}">
      <dsp:nvSpPr>
        <dsp:cNvPr id="0" name=""/>
        <dsp:cNvSpPr/>
      </dsp:nvSpPr>
      <dsp:spPr>
        <a:xfrm>
          <a:off x="0" y="0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Meningkatkan efisiensi operasional bisnis</a:t>
          </a:r>
        </a:p>
      </dsp:txBody>
      <dsp:txXfrm>
        <a:off x="0" y="0"/>
        <a:ext cx="4718785" cy="1382683"/>
      </dsp:txXfrm>
    </dsp:sp>
    <dsp:sp modelId="{323CB4AE-7947-4902-BD97-EC92060F0FC4}">
      <dsp:nvSpPr>
        <dsp:cNvPr id="0" name=""/>
        <dsp:cNvSpPr/>
      </dsp:nvSpPr>
      <dsp:spPr>
        <a:xfrm>
          <a:off x="0" y="1382683"/>
          <a:ext cx="471878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584336-118E-4FB4-9D4B-CF545D50CC12}">
      <dsp:nvSpPr>
        <dsp:cNvPr id="0" name=""/>
        <dsp:cNvSpPr/>
      </dsp:nvSpPr>
      <dsp:spPr>
        <a:xfrm>
          <a:off x="0" y="1382683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Mendukung pengambilan keputusan</a:t>
          </a:r>
        </a:p>
      </dsp:txBody>
      <dsp:txXfrm>
        <a:off x="0" y="1382683"/>
        <a:ext cx="4718785" cy="1382683"/>
      </dsp:txXfrm>
    </dsp:sp>
    <dsp:sp modelId="{F73F5093-D402-4771-9824-71DA2F119A15}">
      <dsp:nvSpPr>
        <dsp:cNvPr id="0" name=""/>
        <dsp:cNvSpPr/>
      </dsp:nvSpPr>
      <dsp:spPr>
        <a:xfrm>
          <a:off x="0" y="2765367"/>
          <a:ext cx="471878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250242-2EF0-4327-9860-97EBB82AC4EC}">
      <dsp:nvSpPr>
        <dsp:cNvPr id="0" name=""/>
        <dsp:cNvSpPr/>
      </dsp:nvSpPr>
      <dsp:spPr>
        <a:xfrm>
          <a:off x="0" y="2765367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Meningkatkan pengalaman pelanggan</a:t>
          </a:r>
        </a:p>
      </dsp:txBody>
      <dsp:txXfrm>
        <a:off x="0" y="2765367"/>
        <a:ext cx="4718785" cy="1382683"/>
      </dsp:txXfrm>
    </dsp:sp>
    <dsp:sp modelId="{B8FBD850-1B51-4D83-9FCD-BF4FDB32798F}">
      <dsp:nvSpPr>
        <dsp:cNvPr id="0" name=""/>
        <dsp:cNvSpPr/>
      </dsp:nvSpPr>
      <dsp:spPr>
        <a:xfrm>
          <a:off x="0" y="4148051"/>
          <a:ext cx="471878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06887B-265D-4644-BCF1-DC5266F69E1C}">
      <dsp:nvSpPr>
        <dsp:cNvPr id="0" name=""/>
        <dsp:cNvSpPr/>
      </dsp:nvSpPr>
      <dsp:spPr>
        <a:xfrm>
          <a:off x="0" y="4148051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Menciptakan keunggulan kompetitif berbasis teknologi</a:t>
          </a:r>
        </a:p>
      </dsp:txBody>
      <dsp:txXfrm>
        <a:off x="0" y="4148051"/>
        <a:ext cx="4718785" cy="13826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9DC094-15BC-46A6-9A13-5BAE5AC4EA45}">
      <dsp:nvSpPr>
        <dsp:cNvPr id="0" name=""/>
        <dsp:cNvSpPr/>
      </dsp:nvSpPr>
      <dsp:spPr>
        <a:xfrm>
          <a:off x="0" y="0"/>
          <a:ext cx="471878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5D45C9-1CE8-4D80-8AAC-F6F85BA63184}">
      <dsp:nvSpPr>
        <dsp:cNvPr id="0" name=""/>
        <dsp:cNvSpPr/>
      </dsp:nvSpPr>
      <dsp:spPr>
        <a:xfrm>
          <a:off x="0" y="0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• Logis: menganalisis data dan sistem secara rasional.</a:t>
          </a:r>
        </a:p>
      </dsp:txBody>
      <dsp:txXfrm>
        <a:off x="0" y="0"/>
        <a:ext cx="4718785" cy="1382683"/>
      </dsp:txXfrm>
    </dsp:sp>
    <dsp:sp modelId="{C7C17EE6-95E3-4278-8DDF-27F7DC1F153C}">
      <dsp:nvSpPr>
        <dsp:cNvPr id="0" name=""/>
        <dsp:cNvSpPr/>
      </dsp:nvSpPr>
      <dsp:spPr>
        <a:xfrm>
          <a:off x="0" y="1382683"/>
          <a:ext cx="471878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3B9DB8-8E9F-42C3-B270-337EE0CF4E1C}">
      <dsp:nvSpPr>
        <dsp:cNvPr id="0" name=""/>
        <dsp:cNvSpPr/>
      </dsp:nvSpPr>
      <dsp:spPr>
        <a:xfrm>
          <a:off x="0" y="1382683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• Kritis: mengevaluasi kelemahan sistem e-commerce.</a:t>
          </a:r>
        </a:p>
      </dsp:txBody>
      <dsp:txXfrm>
        <a:off x="0" y="1382683"/>
        <a:ext cx="4718785" cy="1382683"/>
      </dsp:txXfrm>
    </dsp:sp>
    <dsp:sp modelId="{26042088-AB6D-4C51-9C2D-826BDDC6A92D}">
      <dsp:nvSpPr>
        <dsp:cNvPr id="0" name=""/>
        <dsp:cNvSpPr/>
      </dsp:nvSpPr>
      <dsp:spPr>
        <a:xfrm>
          <a:off x="0" y="2765367"/>
          <a:ext cx="471878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AFAB25-57C2-4B66-84D6-F74D0469F587}">
      <dsp:nvSpPr>
        <dsp:cNvPr id="0" name=""/>
        <dsp:cNvSpPr/>
      </dsp:nvSpPr>
      <dsp:spPr>
        <a:xfrm>
          <a:off x="0" y="2765367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• Sistematis: membangun alur kerja bisnis teratur.</a:t>
          </a:r>
        </a:p>
      </dsp:txBody>
      <dsp:txXfrm>
        <a:off x="0" y="2765367"/>
        <a:ext cx="4718785" cy="1382683"/>
      </dsp:txXfrm>
    </dsp:sp>
    <dsp:sp modelId="{214AC998-B0E7-44FF-B82C-352C1E863FE8}">
      <dsp:nvSpPr>
        <dsp:cNvPr id="0" name=""/>
        <dsp:cNvSpPr/>
      </dsp:nvSpPr>
      <dsp:spPr>
        <a:xfrm>
          <a:off x="0" y="4148051"/>
          <a:ext cx="471878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25EAE4-3248-48DF-BE12-583A238BF85B}">
      <dsp:nvSpPr>
        <dsp:cNvPr id="0" name=""/>
        <dsp:cNvSpPr/>
      </dsp:nvSpPr>
      <dsp:spPr>
        <a:xfrm>
          <a:off x="0" y="4148051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• Inovatif: menciptakan solusi digital baru (AI, chatbot, big data).</a:t>
          </a:r>
        </a:p>
      </dsp:txBody>
      <dsp:txXfrm>
        <a:off x="0" y="4148051"/>
        <a:ext cx="4718785" cy="138268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1BE879-35B9-4249-8F67-F25BC273C5DC}">
      <dsp:nvSpPr>
        <dsp:cNvPr id="0" name=""/>
        <dsp:cNvSpPr/>
      </dsp:nvSpPr>
      <dsp:spPr>
        <a:xfrm>
          <a:off x="0" y="0"/>
          <a:ext cx="471878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BDBC2F-B453-456C-BC6B-6C45209AA4F3}">
      <dsp:nvSpPr>
        <dsp:cNvPr id="0" name=""/>
        <dsp:cNvSpPr/>
      </dsp:nvSpPr>
      <dsp:spPr>
        <a:xfrm>
          <a:off x="0" y="0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AI Recommendation System</a:t>
          </a:r>
        </a:p>
      </dsp:txBody>
      <dsp:txXfrm>
        <a:off x="0" y="0"/>
        <a:ext cx="4718785" cy="1382683"/>
      </dsp:txXfrm>
    </dsp:sp>
    <dsp:sp modelId="{83E9FE54-D413-4B8E-9247-4BC071A51A13}">
      <dsp:nvSpPr>
        <dsp:cNvPr id="0" name=""/>
        <dsp:cNvSpPr/>
      </dsp:nvSpPr>
      <dsp:spPr>
        <a:xfrm>
          <a:off x="0" y="1382683"/>
          <a:ext cx="471878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E212E3-A3A8-4611-89E9-CA176CA3DE81}">
      <dsp:nvSpPr>
        <dsp:cNvPr id="0" name=""/>
        <dsp:cNvSpPr/>
      </dsp:nvSpPr>
      <dsp:spPr>
        <a:xfrm>
          <a:off x="0" y="1382683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Customer Relationship Management (CRM)</a:t>
          </a:r>
        </a:p>
      </dsp:txBody>
      <dsp:txXfrm>
        <a:off x="0" y="1382683"/>
        <a:ext cx="4718785" cy="1382683"/>
      </dsp:txXfrm>
    </dsp:sp>
    <dsp:sp modelId="{208A8659-E2B5-4BB9-916A-9A2118711BFB}">
      <dsp:nvSpPr>
        <dsp:cNvPr id="0" name=""/>
        <dsp:cNvSpPr/>
      </dsp:nvSpPr>
      <dsp:spPr>
        <a:xfrm>
          <a:off x="0" y="2765367"/>
          <a:ext cx="471878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17E32D-CEF5-4F6A-B015-38B84F8AACED}">
      <dsp:nvSpPr>
        <dsp:cNvPr id="0" name=""/>
        <dsp:cNvSpPr/>
      </dsp:nvSpPr>
      <dsp:spPr>
        <a:xfrm>
          <a:off x="0" y="2765367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Supply Chain Management (SCM)</a:t>
          </a:r>
        </a:p>
      </dsp:txBody>
      <dsp:txXfrm>
        <a:off x="0" y="2765367"/>
        <a:ext cx="4718785" cy="1382683"/>
      </dsp:txXfrm>
    </dsp:sp>
    <dsp:sp modelId="{BFED7050-1825-4C7D-9055-092CB6B4A425}">
      <dsp:nvSpPr>
        <dsp:cNvPr id="0" name=""/>
        <dsp:cNvSpPr/>
      </dsp:nvSpPr>
      <dsp:spPr>
        <a:xfrm>
          <a:off x="0" y="4148051"/>
          <a:ext cx="471878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0814D4-AC08-4414-94EB-654170E4C925}">
      <dsp:nvSpPr>
        <dsp:cNvPr id="0" name=""/>
        <dsp:cNvSpPr/>
      </dsp:nvSpPr>
      <dsp:spPr>
        <a:xfrm>
          <a:off x="0" y="4148051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Enterprise Resource Planning (ERP)</a:t>
          </a:r>
        </a:p>
      </dsp:txBody>
      <dsp:txXfrm>
        <a:off x="0" y="4148051"/>
        <a:ext cx="4718785" cy="138268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576AAF-365C-4C7C-ACE8-6759EBBCC11F}">
      <dsp:nvSpPr>
        <dsp:cNvPr id="0" name=""/>
        <dsp:cNvSpPr/>
      </dsp:nvSpPr>
      <dsp:spPr>
        <a:xfrm>
          <a:off x="0" y="0"/>
          <a:ext cx="471878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F7115A-E2E8-4FB6-90EF-B287E5EABDBD}">
      <dsp:nvSpPr>
        <dsp:cNvPr id="0" name=""/>
        <dsp:cNvSpPr/>
      </dsp:nvSpPr>
      <dsp:spPr>
        <a:xfrm>
          <a:off x="0" y="0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Tokopedia menggunakan Big Data Analytics untuk memahami tren belanja pengguna.</a:t>
          </a:r>
        </a:p>
      </dsp:txBody>
      <dsp:txXfrm>
        <a:off x="0" y="0"/>
        <a:ext cx="4718785" cy="1382683"/>
      </dsp:txXfrm>
    </dsp:sp>
    <dsp:sp modelId="{2876D847-7659-4A5C-A2D2-7481B825C02F}">
      <dsp:nvSpPr>
        <dsp:cNvPr id="0" name=""/>
        <dsp:cNvSpPr/>
      </dsp:nvSpPr>
      <dsp:spPr>
        <a:xfrm>
          <a:off x="0" y="1382683"/>
          <a:ext cx="471878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898BA7-042E-468A-8D19-7B26378A9720}">
      <dsp:nvSpPr>
        <dsp:cNvPr id="0" name=""/>
        <dsp:cNvSpPr/>
      </dsp:nvSpPr>
      <dsp:spPr>
        <a:xfrm>
          <a:off x="0" y="1382683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Pertanyaan Kritis:</a:t>
          </a:r>
        </a:p>
      </dsp:txBody>
      <dsp:txXfrm>
        <a:off x="0" y="1382683"/>
        <a:ext cx="4718785" cy="1382683"/>
      </dsp:txXfrm>
    </dsp:sp>
    <dsp:sp modelId="{D21F2DC4-8C3D-4A8F-8AE9-967349AE9074}">
      <dsp:nvSpPr>
        <dsp:cNvPr id="0" name=""/>
        <dsp:cNvSpPr/>
      </dsp:nvSpPr>
      <dsp:spPr>
        <a:xfrm>
          <a:off x="0" y="2765367"/>
          <a:ext cx="471878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A1B150-65BE-4B5F-BF8E-FF88A73CD435}">
      <dsp:nvSpPr>
        <dsp:cNvPr id="0" name=""/>
        <dsp:cNvSpPr/>
      </dsp:nvSpPr>
      <dsp:spPr>
        <a:xfrm>
          <a:off x="0" y="2765367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Bagaimana data digunakan untuk inovasi layanan baru?</a:t>
          </a:r>
        </a:p>
      </dsp:txBody>
      <dsp:txXfrm>
        <a:off x="0" y="2765367"/>
        <a:ext cx="4718785" cy="1382683"/>
      </dsp:txXfrm>
    </dsp:sp>
    <dsp:sp modelId="{C7B07FDC-A8C5-4FFB-B531-05E8E8E9D434}">
      <dsp:nvSpPr>
        <dsp:cNvPr id="0" name=""/>
        <dsp:cNvSpPr/>
      </dsp:nvSpPr>
      <dsp:spPr>
        <a:xfrm>
          <a:off x="0" y="4148051"/>
          <a:ext cx="471878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CD6293-5990-42E6-B8C6-FA82EDA8A243}">
      <dsp:nvSpPr>
        <dsp:cNvPr id="0" name=""/>
        <dsp:cNvSpPr/>
      </dsp:nvSpPr>
      <dsp:spPr>
        <a:xfrm>
          <a:off x="0" y="4148051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Apa risiko etika dalam pengumpulan data pelanggan?</a:t>
          </a:r>
        </a:p>
      </dsp:txBody>
      <dsp:txXfrm>
        <a:off x="0" y="4148051"/>
        <a:ext cx="4718785" cy="138268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468C4E-6C89-43EE-98F7-1C225B314855}">
      <dsp:nvSpPr>
        <dsp:cNvPr id="0" name=""/>
        <dsp:cNvSpPr/>
      </dsp:nvSpPr>
      <dsp:spPr>
        <a:xfrm>
          <a:off x="0" y="675"/>
          <a:ext cx="471878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723351-9AA0-4D33-A97D-3F91DCA93654}">
      <dsp:nvSpPr>
        <dsp:cNvPr id="0" name=""/>
        <dsp:cNvSpPr/>
      </dsp:nvSpPr>
      <dsp:spPr>
        <a:xfrm>
          <a:off x="0" y="675"/>
          <a:ext cx="4718785" cy="1105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Artificial Intelligence (AI)</a:t>
          </a:r>
        </a:p>
      </dsp:txBody>
      <dsp:txXfrm>
        <a:off x="0" y="675"/>
        <a:ext cx="4718785" cy="1105876"/>
      </dsp:txXfrm>
    </dsp:sp>
    <dsp:sp modelId="{7A29C3CC-E8B2-4A8D-9154-B4C2CDE80025}">
      <dsp:nvSpPr>
        <dsp:cNvPr id="0" name=""/>
        <dsp:cNvSpPr/>
      </dsp:nvSpPr>
      <dsp:spPr>
        <a:xfrm>
          <a:off x="0" y="1106552"/>
          <a:ext cx="4718785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DAF1C2-70D4-4749-87DE-1E1413851D6D}">
      <dsp:nvSpPr>
        <dsp:cNvPr id="0" name=""/>
        <dsp:cNvSpPr/>
      </dsp:nvSpPr>
      <dsp:spPr>
        <a:xfrm>
          <a:off x="0" y="1106552"/>
          <a:ext cx="4718785" cy="1105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Blockchain</a:t>
          </a:r>
        </a:p>
      </dsp:txBody>
      <dsp:txXfrm>
        <a:off x="0" y="1106552"/>
        <a:ext cx="4718785" cy="1105876"/>
      </dsp:txXfrm>
    </dsp:sp>
    <dsp:sp modelId="{C658C063-E57D-4F69-A589-DAB7B9D87614}">
      <dsp:nvSpPr>
        <dsp:cNvPr id="0" name=""/>
        <dsp:cNvSpPr/>
      </dsp:nvSpPr>
      <dsp:spPr>
        <a:xfrm>
          <a:off x="0" y="2212429"/>
          <a:ext cx="471878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034E27-0EAD-42E2-ADA1-2A049A1A0F33}">
      <dsp:nvSpPr>
        <dsp:cNvPr id="0" name=""/>
        <dsp:cNvSpPr/>
      </dsp:nvSpPr>
      <dsp:spPr>
        <a:xfrm>
          <a:off x="0" y="2212429"/>
          <a:ext cx="4718785" cy="1105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Cloud Computing</a:t>
          </a:r>
        </a:p>
      </dsp:txBody>
      <dsp:txXfrm>
        <a:off x="0" y="2212429"/>
        <a:ext cx="4718785" cy="1105876"/>
      </dsp:txXfrm>
    </dsp:sp>
    <dsp:sp modelId="{1AFC2FD0-F5B5-42E8-85FB-16C7916560E0}">
      <dsp:nvSpPr>
        <dsp:cNvPr id="0" name=""/>
        <dsp:cNvSpPr/>
      </dsp:nvSpPr>
      <dsp:spPr>
        <a:xfrm>
          <a:off x="0" y="3318305"/>
          <a:ext cx="471878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425CD5-3C03-463F-8203-712EE8B4FE2C}">
      <dsp:nvSpPr>
        <dsp:cNvPr id="0" name=""/>
        <dsp:cNvSpPr/>
      </dsp:nvSpPr>
      <dsp:spPr>
        <a:xfrm>
          <a:off x="0" y="3318305"/>
          <a:ext cx="4718785" cy="1105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Internet of Things (IoT)</a:t>
          </a:r>
        </a:p>
      </dsp:txBody>
      <dsp:txXfrm>
        <a:off x="0" y="3318305"/>
        <a:ext cx="4718785" cy="1105876"/>
      </dsp:txXfrm>
    </dsp:sp>
    <dsp:sp modelId="{DD0ABEBA-D98A-4E15-A69B-C9C8C89EFD5B}">
      <dsp:nvSpPr>
        <dsp:cNvPr id="0" name=""/>
        <dsp:cNvSpPr/>
      </dsp:nvSpPr>
      <dsp:spPr>
        <a:xfrm>
          <a:off x="0" y="4424182"/>
          <a:ext cx="4718785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332BC6-93B7-49CA-9C68-B17BE570E96B}">
      <dsp:nvSpPr>
        <dsp:cNvPr id="0" name=""/>
        <dsp:cNvSpPr/>
      </dsp:nvSpPr>
      <dsp:spPr>
        <a:xfrm>
          <a:off x="0" y="4424182"/>
          <a:ext cx="4718785" cy="1105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Augmented Reality (AR)</a:t>
          </a:r>
        </a:p>
      </dsp:txBody>
      <dsp:txXfrm>
        <a:off x="0" y="4424182"/>
        <a:ext cx="4718785" cy="110587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5D3A8B-C130-4205-BF26-5364FDA0A8A7}">
      <dsp:nvSpPr>
        <dsp:cNvPr id="0" name=""/>
        <dsp:cNvSpPr/>
      </dsp:nvSpPr>
      <dsp:spPr>
        <a:xfrm>
          <a:off x="0" y="2700"/>
          <a:ext cx="471878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C2B7B-99A2-483B-83AF-1AB56F86447A}">
      <dsp:nvSpPr>
        <dsp:cNvPr id="0" name=""/>
        <dsp:cNvSpPr/>
      </dsp:nvSpPr>
      <dsp:spPr>
        <a:xfrm>
          <a:off x="0" y="2700"/>
          <a:ext cx="4718785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1. Bagaimana berpikir sistematis membantu perancangan sistem e-commerce?</a:t>
          </a:r>
        </a:p>
      </dsp:txBody>
      <dsp:txXfrm>
        <a:off x="0" y="2700"/>
        <a:ext cx="4718785" cy="1841777"/>
      </dsp:txXfrm>
    </dsp:sp>
    <dsp:sp modelId="{7590465F-BCD0-4EB0-8C34-3953CA241458}">
      <dsp:nvSpPr>
        <dsp:cNvPr id="0" name=""/>
        <dsp:cNvSpPr/>
      </dsp:nvSpPr>
      <dsp:spPr>
        <a:xfrm>
          <a:off x="0" y="1844478"/>
          <a:ext cx="471878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A76951-E3E9-49E7-90B1-6EAFEBF70DFB}">
      <dsp:nvSpPr>
        <dsp:cNvPr id="0" name=""/>
        <dsp:cNvSpPr/>
      </dsp:nvSpPr>
      <dsp:spPr>
        <a:xfrm>
          <a:off x="0" y="1844478"/>
          <a:ext cx="4718785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2. Inovasi apa yang dapat diterapkan oleh UMKM?</a:t>
          </a:r>
        </a:p>
      </dsp:txBody>
      <dsp:txXfrm>
        <a:off x="0" y="1844478"/>
        <a:ext cx="4718785" cy="1841777"/>
      </dsp:txXfrm>
    </dsp:sp>
    <dsp:sp modelId="{612D9059-19E7-48EB-917F-BC7916252410}">
      <dsp:nvSpPr>
        <dsp:cNvPr id="0" name=""/>
        <dsp:cNvSpPr/>
      </dsp:nvSpPr>
      <dsp:spPr>
        <a:xfrm>
          <a:off x="0" y="3686256"/>
          <a:ext cx="471878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E8E653-3FD0-45E7-819F-62F06227836B}">
      <dsp:nvSpPr>
        <dsp:cNvPr id="0" name=""/>
        <dsp:cNvSpPr/>
      </dsp:nvSpPr>
      <dsp:spPr>
        <a:xfrm>
          <a:off x="0" y="3686256"/>
          <a:ext cx="4718785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3. Apa dampak perkembangan sistem informasi terhadap tenaga kerja?</a:t>
          </a:r>
        </a:p>
      </dsp:txBody>
      <dsp:txXfrm>
        <a:off x="0" y="3686256"/>
        <a:ext cx="4718785" cy="184177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8C75E4-5632-4B0D-8C43-4E678888D894}">
      <dsp:nvSpPr>
        <dsp:cNvPr id="0" name=""/>
        <dsp:cNvSpPr/>
      </dsp:nvSpPr>
      <dsp:spPr>
        <a:xfrm>
          <a:off x="0" y="289782"/>
          <a:ext cx="4718785" cy="159471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Teknologi sistem informasi adalah fondasi utama e-commerce modern.</a:t>
          </a:r>
        </a:p>
      </dsp:txBody>
      <dsp:txXfrm>
        <a:off x="77847" y="367629"/>
        <a:ext cx="4563091" cy="1439016"/>
      </dsp:txXfrm>
    </dsp:sp>
    <dsp:sp modelId="{784548E3-4222-479B-901D-B37226D9313D}">
      <dsp:nvSpPr>
        <dsp:cNvPr id="0" name=""/>
        <dsp:cNvSpPr/>
      </dsp:nvSpPr>
      <dsp:spPr>
        <a:xfrm>
          <a:off x="0" y="1968012"/>
          <a:ext cx="4718785" cy="1594710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Pemikiran logis, kritis, sistematis, dan inovatif penting untuk solusi digital.</a:t>
          </a:r>
        </a:p>
      </dsp:txBody>
      <dsp:txXfrm>
        <a:off x="77847" y="2045859"/>
        <a:ext cx="4563091" cy="1439016"/>
      </dsp:txXfrm>
    </dsp:sp>
    <dsp:sp modelId="{1543BC31-F318-488B-B893-87ED6778FAA6}">
      <dsp:nvSpPr>
        <dsp:cNvPr id="0" name=""/>
        <dsp:cNvSpPr/>
      </dsp:nvSpPr>
      <dsp:spPr>
        <a:xfrm>
          <a:off x="0" y="3646242"/>
          <a:ext cx="4718785" cy="159471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Sinergi antara teknologi dan pemikiran ilmiah mendorong kemajuan IPTEK.</a:t>
          </a:r>
        </a:p>
      </dsp:txBody>
      <dsp:txXfrm>
        <a:off x="77847" y="3724089"/>
        <a:ext cx="4563091" cy="1439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77107" y="220196"/>
            <a:ext cx="7066893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7350" y="2099696"/>
            <a:ext cx="1456680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836384" y="1866059"/>
            <a:ext cx="2987899" cy="2240924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28950" y="1939159"/>
            <a:ext cx="5733470" cy="2751086"/>
          </a:xfrm>
        </p:spPr>
        <p:txBody>
          <a:bodyPr>
            <a:normAutofit/>
          </a:bodyPr>
          <a:lstStyle/>
          <a:p>
            <a:pPr algn="r"/>
            <a:r>
              <a:rPr lang="it-IT"/>
              <a:t>TEKNOLOGI SISTEM INFORMASI DALAM E-COMMERCE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8950" y="4782320"/>
            <a:ext cx="5733470" cy="1329443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ID" sz="2000"/>
              <a:t>Berpikir Logis, Kritis, Sistematis, dan Inovatif dalam Pengembangan IPTEK</a:t>
            </a:r>
          </a:p>
          <a:p>
            <a:pPr algn="r">
              <a:lnSpc>
                <a:spcPct val="90000"/>
              </a:lnSpc>
            </a:pPr>
            <a:r>
              <a:rPr lang="en-ID" sz="2000"/>
              <a:t>Mata Kuliah: E-Commerce | Program Studi: Manajemen S1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en-ID" sz="4100">
                <a:solidFill>
                  <a:srgbClr val="FFFFFF"/>
                </a:solidFill>
              </a:rPr>
              <a:t>Inovasi Sistem Informasi Masa Depan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6841CB4-6E3D-3ECE-1436-6B43BEEF10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500753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en-ID">
                <a:solidFill>
                  <a:srgbClr val="FFFFFF"/>
                </a:solidFill>
              </a:rPr>
              <a:t>Diskusi Kelas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3A0C293-8A4C-1914-A25B-1B3C9A2DD5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987253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en-ID" sz="3400">
                <a:solidFill>
                  <a:srgbClr val="FFFFFF"/>
                </a:solidFill>
              </a:rPr>
              <a:t>Kesimpulan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E8A24FEE-007B-805E-5F1C-763D152B14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6714704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en-ID" sz="4100">
                <a:solidFill>
                  <a:srgbClr val="FFFFFF"/>
                </a:solidFill>
              </a:rPr>
              <a:t>Referensi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F1F7443-1B49-8ED9-106E-B75C82E1E9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5268721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794604" y="-1108988"/>
            <a:ext cx="5384871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4" y="673770"/>
            <a:ext cx="2733367" cy="2414488"/>
          </a:xfrm>
        </p:spPr>
        <p:txBody>
          <a:bodyPr anchor="t">
            <a:normAutofit/>
          </a:bodyPr>
          <a:lstStyle/>
          <a:p>
            <a:r>
              <a:rPr lang="en-ID" sz="3600">
                <a:solidFill>
                  <a:srgbClr val="FFFFFF"/>
                </a:solidFill>
              </a:rPr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9" y="882315"/>
            <a:ext cx="3941065" cy="5294647"/>
          </a:xfrm>
        </p:spPr>
        <p:txBody>
          <a:bodyPr>
            <a:normAutofit/>
          </a:bodyPr>
          <a:lstStyle/>
          <a:p>
            <a:r>
              <a:rPr lang="en-ID" sz="1900"/>
              <a:t>1. Menjelaskan peran sistem informasi dalam e-commerce.</a:t>
            </a:r>
          </a:p>
          <a:p>
            <a:r>
              <a:rPr lang="en-ID" sz="1900"/>
              <a:t>2. Menganalisis komponen utama teknologi informasi.</a:t>
            </a:r>
          </a:p>
          <a:p>
            <a:r>
              <a:rPr lang="en-ID" sz="1900"/>
              <a:t>3. Mengembangkan cara berpikir logis, kritis, sistematis, dan inovatif.</a:t>
            </a:r>
          </a:p>
          <a:p>
            <a:r>
              <a:rPr lang="en-ID" sz="1900"/>
              <a:t>4. Mengaitkan teknologi sistem informasi dengan pengembangan IPTEK.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912768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73770"/>
            <a:ext cx="2415246" cy="2027227"/>
          </a:xfrm>
        </p:spPr>
        <p:txBody>
          <a:bodyPr anchor="t">
            <a:normAutofit/>
          </a:bodyPr>
          <a:lstStyle/>
          <a:p>
            <a:r>
              <a:rPr lang="en-ID" sz="4000">
                <a:solidFill>
                  <a:srgbClr val="FFFFFF"/>
                </a:solidFill>
              </a:rPr>
              <a:t>Pengantar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408D5A3-3E77-BAE5-C687-DE8CD33931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2327167"/>
              </p:ext>
            </p:extLst>
          </p:nvPr>
        </p:nvGraphicFramePr>
        <p:xfrm>
          <a:off x="4157004" y="541606"/>
          <a:ext cx="4358346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it-IT" sz="3700">
                <a:solidFill>
                  <a:srgbClr val="FFFFFF"/>
                </a:solidFill>
              </a:rPr>
              <a:t>Pengertian Sistem Informasi dalam E-Commerce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Sistem informasi dalam e-commerce adalah rangkaian komponen teknologi, manusia, dan prosedur yang digunakan untuk mengumpulkan, memproses, menyimpan, dan mendistribusikan informasi yang diperlukan untuk operasi bisnis online.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5A632B-B15A-489E-8337-BC0F40DB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8946" y="859948"/>
            <a:ext cx="2240924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en-ID" sz="3400">
                <a:solidFill>
                  <a:srgbClr val="FFFFFF"/>
                </a:solidFill>
              </a:rPr>
              <a:t>Komponen Teknologi Sistem Informasi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51547D7-AD18-407B-A5F4-F8225B5DCF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64089" y="434266"/>
            <a:ext cx="5413275" cy="5922084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FD62A06-792E-E309-07F9-FD9B73B32E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5519618"/>
              </p:ext>
            </p:extLst>
          </p:nvPr>
        </p:nvGraphicFramePr>
        <p:xfrm>
          <a:off x="3572933" y="609600"/>
          <a:ext cx="5051582" cy="5564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it-IT" sz="3400">
                <a:solidFill>
                  <a:srgbClr val="FFFFFF"/>
                </a:solidFill>
              </a:rPr>
              <a:t>Fungsi Sistem Informasi dalam E-Commerce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0C5CC60-280F-B130-FD56-27BE1A51E2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322808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en-ID" sz="3400">
                <a:solidFill>
                  <a:srgbClr val="FFFFFF"/>
                </a:solidFill>
              </a:rPr>
              <a:t>Berpikir Logis, Kritis, Sistematis, dan Inovatif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070E5D5-76D5-1263-1B61-1CFAAA9C87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3149048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en-ID" sz="3400">
                <a:solidFill>
                  <a:srgbClr val="FFFFFF"/>
                </a:solidFill>
              </a:rPr>
              <a:t>Contoh Aplikasi Sistem Informasi dalam E-Commerce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7072BC4-F24A-2AC2-3DBB-90ADEC1823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150978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en-ID" sz="3700">
                <a:solidFill>
                  <a:srgbClr val="FFFFFF"/>
                </a:solidFill>
              </a:rPr>
              <a:t>Analisis Kasus: Tokopedia dan Big Data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42ADC74-A7C4-58F2-E5E0-B540903C4D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8905764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483</Words>
  <Application>Microsoft Office PowerPoint</Application>
  <PresentationFormat>On-screen Show (4:3)</PresentationFormat>
  <Paragraphs>58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TEKNOLOGI SISTEM INFORMASI DALAM E-COMMERCE</vt:lpstr>
      <vt:lpstr>Tujuan Pembelajaran</vt:lpstr>
      <vt:lpstr>Pengantar</vt:lpstr>
      <vt:lpstr>Pengertian Sistem Informasi dalam E-Commerce</vt:lpstr>
      <vt:lpstr>Komponen Teknologi Sistem Informasi</vt:lpstr>
      <vt:lpstr>Fungsi Sistem Informasi dalam E-Commerce</vt:lpstr>
      <vt:lpstr>Berpikir Logis, Kritis, Sistematis, dan Inovatif</vt:lpstr>
      <vt:lpstr>Contoh Aplikasi Sistem Informasi dalam E-Commerce</vt:lpstr>
      <vt:lpstr>Analisis Kasus: Tokopedia dan Big Data</vt:lpstr>
      <vt:lpstr>Inovasi Sistem Informasi Masa Depan</vt:lpstr>
      <vt:lpstr>Diskusi Kelas</vt:lpstr>
      <vt:lpstr>Kesimpulan</vt:lpstr>
      <vt:lpstr>Referensi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april0320</cp:lastModifiedBy>
  <cp:revision>2</cp:revision>
  <dcterms:created xsi:type="dcterms:W3CDTF">2013-01-27T09:14:16Z</dcterms:created>
  <dcterms:modified xsi:type="dcterms:W3CDTF">2025-10-14T06:20:32Z</dcterms:modified>
  <cp:category/>
</cp:coreProperties>
</file>