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sldIdLst>
    <p:sldId id="256" r:id="rId2"/>
    <p:sldId id="257" r:id="rId3"/>
    <p:sldId id="258" r:id="rId4"/>
    <p:sldId id="262" r:id="rId5"/>
    <p:sldId id="259" r:id="rId6"/>
    <p:sldId id="263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Jud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d-ID"/>
              <a:t>Klik untuk mengedit gaya subjudul Master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062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ambar Panorama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436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Judul d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7092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utipan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003368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rtu N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7392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1997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 Gam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7495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Judul dan Teks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893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Judul Vertikal dan Te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851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udul dan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683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eader Bagi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532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703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erbandi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732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udul S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081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Kos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635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onten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130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Gambar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908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237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779434" cy="1825096"/>
          </a:xfrm>
        </p:spPr>
        <p:txBody>
          <a:bodyPr>
            <a:normAutofit fontScale="90000"/>
          </a:bodyPr>
          <a:lstStyle/>
          <a:p>
            <a:r>
              <a:rPr dirty="0"/>
              <a:t>Manfaat &amp; </a:t>
            </a:r>
            <a:r>
              <a:rPr dirty="0" err="1"/>
              <a:t>Tantangan</a:t>
            </a:r>
            <a:r>
              <a:rPr dirty="0"/>
              <a:t> UMKM </a:t>
            </a:r>
            <a:r>
              <a:rPr dirty="0" err="1"/>
              <a:t>dalam</a:t>
            </a:r>
            <a:r>
              <a:rPr dirty="0"/>
              <a:t> E-Commerce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Ringkasan Materi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68B34B94-1E2F-DFB9-04F9-8BEEE2F81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b="1" dirty="0"/>
              <a:t>Manfaat E-Commerce BAGI UMKM </a:t>
            </a:r>
            <a:endParaRPr lang="en-ID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6F93999D-0AAB-729C-DF6B-167579FAFC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D" b="1" dirty="0"/>
              <a:t>1. </a:t>
            </a:r>
            <a:r>
              <a:rPr lang="en-ID" b="1" dirty="0" err="1"/>
              <a:t>Jangkauan</a:t>
            </a:r>
            <a:r>
              <a:rPr lang="en-ID" b="1" dirty="0"/>
              <a:t> Pasar </a:t>
            </a:r>
            <a:r>
              <a:rPr lang="en-ID" b="1" dirty="0" err="1"/>
              <a:t>Lebih</a:t>
            </a:r>
            <a:r>
              <a:rPr lang="en-ID" b="1" dirty="0"/>
              <a:t> Luas</a:t>
            </a:r>
            <a:endParaRPr lang="en-ID" dirty="0"/>
          </a:p>
          <a:p>
            <a:r>
              <a:rPr lang="en-ID" dirty="0"/>
              <a:t>UMKM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lagi</a:t>
            </a:r>
            <a:r>
              <a:rPr lang="en-ID" dirty="0"/>
              <a:t> </a:t>
            </a:r>
            <a:r>
              <a:rPr lang="en-ID" dirty="0" err="1"/>
              <a:t>terbatas</a:t>
            </a:r>
            <a:r>
              <a:rPr lang="en-ID" dirty="0"/>
              <a:t> pada </a:t>
            </a:r>
            <a:r>
              <a:rPr lang="en-ID" dirty="0" err="1"/>
              <a:t>pelanggan</a:t>
            </a:r>
            <a:r>
              <a:rPr lang="en-ID" dirty="0"/>
              <a:t> </a:t>
            </a:r>
            <a:r>
              <a:rPr lang="en-ID" dirty="0" err="1"/>
              <a:t>sekitar</a:t>
            </a:r>
            <a:r>
              <a:rPr lang="en-ID" dirty="0"/>
              <a:t>. </a:t>
            </a:r>
            <a:r>
              <a:rPr lang="en-ID" dirty="0" err="1"/>
              <a:t>Dengan</a:t>
            </a:r>
            <a:r>
              <a:rPr lang="en-ID" dirty="0"/>
              <a:t> e-commerce, </a:t>
            </a:r>
            <a:r>
              <a:rPr lang="en-ID" dirty="0" err="1"/>
              <a:t>produk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dijual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seluruh</a:t>
            </a:r>
            <a:r>
              <a:rPr lang="en-ID" dirty="0"/>
              <a:t> Indonesia </a:t>
            </a:r>
            <a:r>
              <a:rPr lang="en-ID" dirty="0" err="1"/>
              <a:t>bahkan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b="1" dirty="0"/>
              <a:t>2. </a:t>
            </a:r>
            <a:r>
              <a:rPr lang="en-ID" b="1" dirty="0" err="1"/>
              <a:t>Biaya</a:t>
            </a:r>
            <a:r>
              <a:rPr lang="en-ID" b="1" dirty="0"/>
              <a:t> </a:t>
            </a:r>
            <a:r>
              <a:rPr lang="en-ID" b="1" dirty="0" err="1"/>
              <a:t>Operasional</a:t>
            </a:r>
            <a:r>
              <a:rPr lang="en-ID" b="1" dirty="0"/>
              <a:t> </a:t>
            </a:r>
            <a:r>
              <a:rPr lang="en-ID" b="1" dirty="0" err="1"/>
              <a:t>Lebih</a:t>
            </a:r>
            <a:r>
              <a:rPr lang="en-ID" b="1" dirty="0"/>
              <a:t> </a:t>
            </a:r>
            <a:r>
              <a:rPr lang="en-ID" b="1" dirty="0" err="1"/>
              <a:t>Rendah</a:t>
            </a:r>
            <a:endParaRPr lang="en-ID" dirty="0"/>
          </a:p>
          <a:p>
            <a:r>
              <a:rPr lang="en-ID" dirty="0"/>
              <a:t>Tidak </a:t>
            </a:r>
            <a:r>
              <a:rPr lang="en-ID" dirty="0" err="1"/>
              <a:t>perlu</a:t>
            </a:r>
            <a:r>
              <a:rPr lang="en-ID" dirty="0"/>
              <a:t> toko </a:t>
            </a:r>
            <a:r>
              <a:rPr lang="en-ID" dirty="0" err="1"/>
              <a:t>fisik</a:t>
            </a:r>
            <a:r>
              <a:rPr lang="en-ID" dirty="0"/>
              <a:t>, </a:t>
            </a:r>
            <a:r>
              <a:rPr lang="en-ID" dirty="0" err="1"/>
              <a:t>biaya</a:t>
            </a:r>
            <a:r>
              <a:rPr lang="en-ID" dirty="0"/>
              <a:t> </a:t>
            </a:r>
            <a:r>
              <a:rPr lang="en-ID" dirty="0" err="1"/>
              <a:t>sewa</a:t>
            </a:r>
            <a:r>
              <a:rPr lang="en-ID" dirty="0"/>
              <a:t>, dan </a:t>
            </a:r>
            <a:r>
              <a:rPr lang="en-ID" dirty="0" err="1"/>
              <a:t>pegawai</a:t>
            </a:r>
            <a:r>
              <a:rPr lang="en-ID" dirty="0"/>
              <a:t> yang </a:t>
            </a:r>
            <a:r>
              <a:rPr lang="en-ID" dirty="0" err="1"/>
              <a:t>banyak</a:t>
            </a:r>
            <a:r>
              <a:rPr lang="en-ID" dirty="0"/>
              <a:t>. UMKM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memulai</a:t>
            </a:r>
            <a:r>
              <a:rPr lang="en-ID" dirty="0"/>
              <a:t>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modal </a:t>
            </a:r>
            <a:r>
              <a:rPr lang="en-ID" dirty="0" err="1"/>
              <a:t>katalog</a:t>
            </a:r>
            <a:r>
              <a:rPr lang="en-ID" dirty="0"/>
              <a:t> digital dan marketplace.</a:t>
            </a:r>
          </a:p>
          <a:p>
            <a:pPr marL="0" indent="0">
              <a:buNone/>
            </a:pPr>
            <a:r>
              <a:rPr lang="en-ID" b="1" dirty="0"/>
              <a:t>3. </a:t>
            </a:r>
            <a:r>
              <a:rPr lang="en-ID" b="1" dirty="0" err="1"/>
              <a:t>Operasional</a:t>
            </a:r>
            <a:r>
              <a:rPr lang="en-ID" b="1" dirty="0"/>
              <a:t> </a:t>
            </a:r>
            <a:r>
              <a:rPr lang="en-ID" b="1" dirty="0" err="1"/>
              <a:t>Lebih</a:t>
            </a:r>
            <a:r>
              <a:rPr lang="en-ID" b="1" dirty="0"/>
              <a:t> </a:t>
            </a:r>
            <a:r>
              <a:rPr lang="en-ID" b="1" dirty="0" err="1"/>
              <a:t>Efisien</a:t>
            </a:r>
            <a:endParaRPr lang="en-ID" dirty="0"/>
          </a:p>
          <a:p>
            <a:r>
              <a:rPr lang="en-ID" dirty="0"/>
              <a:t>Proses </a:t>
            </a:r>
            <a:r>
              <a:rPr lang="en-ID" dirty="0" err="1"/>
              <a:t>pesanan</a:t>
            </a:r>
            <a:r>
              <a:rPr lang="en-ID" dirty="0"/>
              <a:t>, </a:t>
            </a:r>
            <a:r>
              <a:rPr lang="en-ID" dirty="0" err="1"/>
              <a:t>pembayaran</a:t>
            </a:r>
            <a:r>
              <a:rPr lang="en-ID" dirty="0"/>
              <a:t>, dan </a:t>
            </a:r>
            <a:r>
              <a:rPr lang="en-ID" dirty="0" err="1"/>
              <a:t>pengiriman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 </a:t>
            </a:r>
            <a:r>
              <a:rPr lang="en-ID" dirty="0" err="1"/>
              <a:t>otomatis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fitur</a:t>
            </a:r>
            <a:r>
              <a:rPr lang="en-ID" dirty="0"/>
              <a:t> marketplace dan </a:t>
            </a:r>
            <a:r>
              <a:rPr lang="en-ID" dirty="0" err="1"/>
              <a:t>aplikasi</a:t>
            </a:r>
            <a:r>
              <a:rPr lang="en-ID" dirty="0"/>
              <a:t> </a:t>
            </a:r>
            <a:r>
              <a:rPr lang="en-ID" dirty="0" err="1"/>
              <a:t>kasir</a:t>
            </a:r>
            <a:r>
              <a:rPr lang="en-ID" dirty="0"/>
              <a:t>/ERP </a:t>
            </a:r>
            <a:r>
              <a:rPr lang="en-ID" dirty="0" err="1"/>
              <a:t>sederhana</a:t>
            </a:r>
            <a:r>
              <a:rPr lang="en-ID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7575422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2B9C66D0-6868-EAFE-3C86-47990362E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3E5BAAF2-069D-35C5-5EBA-C1BFE26AB9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ID" b="1" dirty="0"/>
              <a:t>4. Akses Data dan </a:t>
            </a:r>
            <a:r>
              <a:rPr lang="en-ID" b="1" dirty="0" err="1"/>
              <a:t>Analitik</a:t>
            </a:r>
            <a:endParaRPr lang="en-ID" dirty="0"/>
          </a:p>
          <a:p>
            <a:r>
              <a:rPr lang="en-ID" dirty="0"/>
              <a:t>E-commerce </a:t>
            </a:r>
            <a:r>
              <a:rPr lang="en-ID" dirty="0" err="1"/>
              <a:t>menyediakan</a:t>
            </a:r>
            <a:r>
              <a:rPr lang="en-ID" dirty="0"/>
              <a:t> data </a:t>
            </a:r>
            <a:r>
              <a:rPr lang="en-ID" dirty="0" err="1"/>
              <a:t>perilaku</a:t>
            </a:r>
            <a:r>
              <a:rPr lang="en-ID" dirty="0"/>
              <a:t> </a:t>
            </a:r>
            <a:r>
              <a:rPr lang="en-ID" dirty="0" err="1"/>
              <a:t>pembeli</a:t>
            </a:r>
            <a:r>
              <a:rPr lang="en-ID" dirty="0"/>
              <a:t>: </a:t>
            </a:r>
            <a:r>
              <a:rPr lang="en-ID" dirty="0" err="1"/>
              <a:t>produk</a:t>
            </a:r>
            <a:r>
              <a:rPr lang="en-ID" dirty="0"/>
              <a:t> yang paling </a:t>
            </a:r>
            <a:r>
              <a:rPr lang="en-ID" dirty="0" err="1"/>
              <a:t>dicari</a:t>
            </a:r>
            <a:r>
              <a:rPr lang="en-ID" dirty="0"/>
              <a:t>, jam </a:t>
            </a:r>
            <a:r>
              <a:rPr lang="en-ID" dirty="0" err="1"/>
              <a:t>transaksi</a:t>
            </a:r>
            <a:r>
              <a:rPr lang="en-ID" dirty="0"/>
              <a:t>, </a:t>
            </a:r>
            <a:r>
              <a:rPr lang="en-ID" dirty="0" err="1"/>
              <a:t>demografi</a:t>
            </a:r>
            <a:r>
              <a:rPr lang="en-ID" dirty="0"/>
              <a:t> </a:t>
            </a:r>
            <a:r>
              <a:rPr lang="en-ID" dirty="0" err="1"/>
              <a:t>pembeli</a:t>
            </a:r>
            <a:r>
              <a:rPr lang="en-ID" dirty="0"/>
              <a:t>. Ini </a:t>
            </a:r>
            <a:r>
              <a:rPr lang="en-ID" dirty="0" err="1"/>
              <a:t>membantu</a:t>
            </a:r>
            <a:r>
              <a:rPr lang="en-ID" dirty="0"/>
              <a:t> UMKM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pengambilan</a:t>
            </a:r>
            <a:r>
              <a:rPr lang="en-ID" dirty="0"/>
              <a:t> </a:t>
            </a:r>
            <a:r>
              <a:rPr lang="en-ID" dirty="0" err="1"/>
              <a:t>keputusan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b="1" dirty="0"/>
              <a:t>5. Branding </a:t>
            </a:r>
            <a:r>
              <a:rPr lang="en-ID" b="1" dirty="0" err="1"/>
              <a:t>Lebih</a:t>
            </a:r>
            <a:r>
              <a:rPr lang="en-ID" b="1" dirty="0"/>
              <a:t> </a:t>
            </a:r>
            <a:r>
              <a:rPr lang="en-ID" b="1" dirty="0" err="1"/>
              <a:t>Mudah</a:t>
            </a:r>
            <a:r>
              <a:rPr lang="en-ID" b="1" dirty="0"/>
              <a:t> </a:t>
            </a:r>
            <a:r>
              <a:rPr lang="en-ID" b="1" dirty="0" err="1"/>
              <a:t>Dibangun</a:t>
            </a:r>
            <a:endParaRPr lang="en-ID" dirty="0"/>
          </a:p>
          <a:p>
            <a:r>
              <a:rPr lang="en-ID" dirty="0"/>
              <a:t>Media </a:t>
            </a:r>
            <a:r>
              <a:rPr lang="en-ID" dirty="0" err="1"/>
              <a:t>sosial</a:t>
            </a:r>
            <a:r>
              <a:rPr lang="en-ID" dirty="0"/>
              <a:t>, </a:t>
            </a:r>
            <a:r>
              <a:rPr lang="en-ID" dirty="0" err="1"/>
              <a:t>iklan</a:t>
            </a:r>
            <a:r>
              <a:rPr lang="en-ID" dirty="0"/>
              <a:t> digital, dan </a:t>
            </a:r>
            <a:r>
              <a:rPr lang="en-ID" dirty="0" err="1"/>
              <a:t>konten</a:t>
            </a:r>
            <a:r>
              <a:rPr lang="en-ID" dirty="0"/>
              <a:t> </a:t>
            </a:r>
            <a:r>
              <a:rPr lang="en-ID" dirty="0" err="1"/>
              <a:t>memungkinkan</a:t>
            </a:r>
            <a:r>
              <a:rPr lang="en-ID" dirty="0"/>
              <a:t> UMKM </a:t>
            </a:r>
            <a:r>
              <a:rPr lang="en-ID" dirty="0" err="1"/>
              <a:t>membangun</a:t>
            </a:r>
            <a:r>
              <a:rPr lang="en-ID" dirty="0"/>
              <a:t> </a:t>
            </a:r>
            <a:r>
              <a:rPr lang="en-ID" dirty="0" err="1"/>
              <a:t>identitas</a:t>
            </a:r>
            <a:r>
              <a:rPr lang="en-ID" dirty="0"/>
              <a:t> brand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biaya</a:t>
            </a:r>
            <a:r>
              <a:rPr lang="en-ID" dirty="0"/>
              <a:t> </a:t>
            </a:r>
            <a:r>
              <a:rPr lang="en-ID" dirty="0" err="1"/>
              <a:t>terjangkau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b="1" dirty="0"/>
              <a:t>6. Akses </a:t>
            </a:r>
            <a:r>
              <a:rPr lang="en-ID" b="1" dirty="0" err="1"/>
              <a:t>Pembiayaan</a:t>
            </a:r>
            <a:r>
              <a:rPr lang="en-ID" b="1" dirty="0"/>
              <a:t> </a:t>
            </a:r>
            <a:r>
              <a:rPr lang="en-ID" b="1" dirty="0" err="1"/>
              <a:t>Lebih</a:t>
            </a:r>
            <a:r>
              <a:rPr lang="en-ID" b="1" dirty="0"/>
              <a:t> </a:t>
            </a:r>
            <a:r>
              <a:rPr lang="en-ID" b="1" dirty="0" err="1"/>
              <a:t>Mudah</a:t>
            </a:r>
            <a:endParaRPr lang="en-ID" dirty="0"/>
          </a:p>
          <a:p>
            <a:r>
              <a:rPr lang="en-ID" dirty="0"/>
              <a:t>Banyak platform e-commerce dan fintech </a:t>
            </a:r>
            <a:r>
              <a:rPr lang="en-ID" dirty="0" err="1"/>
              <a:t>menawarkan</a:t>
            </a:r>
            <a:r>
              <a:rPr lang="en-ID" dirty="0"/>
              <a:t> </a:t>
            </a:r>
            <a:r>
              <a:rPr lang="en-ID" dirty="0" err="1"/>
              <a:t>pinjaman</a:t>
            </a:r>
            <a:r>
              <a:rPr lang="en-ID" dirty="0"/>
              <a:t> modal, factoring, dan </a:t>
            </a:r>
            <a:r>
              <a:rPr lang="en-ID" dirty="0" err="1"/>
              <a:t>pembayaran</a:t>
            </a:r>
            <a:r>
              <a:rPr lang="en-ID" dirty="0"/>
              <a:t> tempo </a:t>
            </a:r>
            <a:r>
              <a:rPr lang="en-ID" dirty="0" err="1"/>
              <a:t>khusus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UMKM.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978933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062D8325-2DD0-9BD8-D7AF-2231788EC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D" b="1" dirty="0" err="1"/>
              <a:t>Tantangan</a:t>
            </a:r>
            <a:r>
              <a:rPr lang="en-ID" b="1" dirty="0"/>
              <a:t> UMKM </a:t>
            </a:r>
            <a:r>
              <a:rPr lang="en-ID" b="1" dirty="0" err="1"/>
              <a:t>dalam</a:t>
            </a:r>
            <a:r>
              <a:rPr lang="en-ID" b="1" dirty="0"/>
              <a:t> E-Commerce</a:t>
            </a:r>
            <a:br>
              <a:rPr lang="en-ID" dirty="0"/>
            </a:br>
            <a:endParaRPr lang="en-ID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0A4EB326-8651-0DD9-6254-8CC961C59D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D" b="1" dirty="0"/>
              <a:t>1. </a:t>
            </a:r>
            <a:r>
              <a:rPr lang="en-ID" b="1" dirty="0" err="1"/>
              <a:t>Persaingan</a:t>
            </a:r>
            <a:r>
              <a:rPr lang="en-ID" b="1" dirty="0"/>
              <a:t> yang Sangat </a:t>
            </a:r>
            <a:r>
              <a:rPr lang="en-ID" b="1" dirty="0" err="1"/>
              <a:t>Ketat</a:t>
            </a:r>
            <a:endParaRPr lang="en-ID" dirty="0"/>
          </a:p>
          <a:p>
            <a:r>
              <a:rPr lang="en-ID" dirty="0"/>
              <a:t>Di marketplace, </a:t>
            </a:r>
            <a:r>
              <a:rPr lang="en-ID" dirty="0" err="1"/>
              <a:t>banyak</a:t>
            </a:r>
            <a:r>
              <a:rPr lang="en-ID" dirty="0"/>
              <a:t> </a:t>
            </a:r>
            <a:r>
              <a:rPr lang="en-ID" dirty="0" err="1"/>
              <a:t>produk</a:t>
            </a:r>
            <a:r>
              <a:rPr lang="en-ID" dirty="0"/>
              <a:t> </a:t>
            </a:r>
            <a:r>
              <a:rPr lang="en-ID" dirty="0" err="1"/>
              <a:t>serupa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halaman</a:t>
            </a:r>
            <a:r>
              <a:rPr lang="en-ID" dirty="0"/>
              <a:t>. UMKM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bersaing</a:t>
            </a:r>
            <a:r>
              <a:rPr lang="en-ID" dirty="0"/>
              <a:t> </a:t>
            </a:r>
            <a:r>
              <a:rPr lang="en-ID" dirty="0" err="1"/>
              <a:t>harga</a:t>
            </a:r>
            <a:r>
              <a:rPr lang="en-ID" dirty="0"/>
              <a:t>, </a:t>
            </a:r>
            <a:r>
              <a:rPr lang="en-ID" dirty="0" err="1"/>
              <a:t>ulasan</a:t>
            </a:r>
            <a:r>
              <a:rPr lang="en-ID" dirty="0"/>
              <a:t>, dan </a:t>
            </a:r>
            <a:r>
              <a:rPr lang="en-ID" dirty="0" err="1"/>
              <a:t>kualitas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b="1" dirty="0"/>
              <a:t>2. </a:t>
            </a:r>
            <a:r>
              <a:rPr lang="en-ID" b="1" dirty="0" err="1"/>
              <a:t>Keterbatasan</a:t>
            </a:r>
            <a:r>
              <a:rPr lang="en-ID" b="1" dirty="0"/>
              <a:t> SDM dan Skill Digital</a:t>
            </a:r>
            <a:endParaRPr lang="en-ID" dirty="0"/>
          </a:p>
          <a:p>
            <a:r>
              <a:rPr lang="en-ID" dirty="0"/>
              <a:t>Tidak </a:t>
            </a:r>
            <a:r>
              <a:rPr lang="en-ID" dirty="0" err="1"/>
              <a:t>semua</a:t>
            </a:r>
            <a:r>
              <a:rPr lang="en-ID" dirty="0"/>
              <a:t> </a:t>
            </a:r>
            <a:r>
              <a:rPr lang="en-ID" dirty="0" err="1"/>
              <a:t>pelaku</a:t>
            </a:r>
            <a:r>
              <a:rPr lang="en-ID" dirty="0"/>
              <a:t> UMKM </a:t>
            </a:r>
            <a:r>
              <a:rPr lang="en-ID" dirty="0" err="1"/>
              <a:t>memahami</a:t>
            </a:r>
            <a:r>
              <a:rPr lang="en-ID" dirty="0"/>
              <a:t>:</a:t>
            </a:r>
          </a:p>
          <a:p>
            <a:pPr lvl="0"/>
            <a:r>
              <a:rPr lang="en-ID" dirty="0" err="1"/>
              <a:t>manajemen</a:t>
            </a:r>
            <a:r>
              <a:rPr lang="en-ID" dirty="0"/>
              <a:t> toko online</a:t>
            </a:r>
          </a:p>
          <a:p>
            <a:pPr lvl="0"/>
            <a:r>
              <a:rPr lang="en-ID" dirty="0" err="1"/>
              <a:t>iklan</a:t>
            </a:r>
            <a:r>
              <a:rPr lang="en-ID" dirty="0"/>
              <a:t> digital</a:t>
            </a:r>
          </a:p>
          <a:p>
            <a:pPr lvl="0"/>
            <a:r>
              <a:rPr lang="en-ID" dirty="0" err="1"/>
              <a:t>pengemasan</a:t>
            </a:r>
            <a:r>
              <a:rPr lang="en-ID" dirty="0"/>
              <a:t> &amp; </a:t>
            </a:r>
            <a:r>
              <a:rPr lang="en-ID" dirty="0" err="1"/>
              <a:t>logistik</a:t>
            </a:r>
            <a:endParaRPr lang="en-ID" dirty="0"/>
          </a:p>
          <a:p>
            <a:pPr lvl="0"/>
            <a:r>
              <a:rPr lang="en-ID" dirty="0" err="1"/>
              <a:t>analisis</a:t>
            </a:r>
            <a:r>
              <a:rPr lang="en-ID" dirty="0"/>
              <a:t> data</a:t>
            </a:r>
          </a:p>
          <a:p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butuh</a:t>
            </a:r>
            <a:r>
              <a:rPr lang="en-ID" dirty="0"/>
              <a:t> </a:t>
            </a:r>
            <a:r>
              <a:rPr lang="en-ID" dirty="0" err="1"/>
              <a:t>pelatihan</a:t>
            </a:r>
            <a:r>
              <a:rPr lang="en-ID" dirty="0"/>
              <a:t> dan </a:t>
            </a:r>
            <a:r>
              <a:rPr lang="en-ID" dirty="0" err="1"/>
              <a:t>pendampingan</a:t>
            </a:r>
            <a:r>
              <a:rPr lang="en-ID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075531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152AE2E4-89D4-6A53-36A0-BEC2329D7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4525A22E-1527-7345-AA3F-772CA30DA1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D" b="1" dirty="0"/>
              <a:t>3. </a:t>
            </a:r>
            <a:r>
              <a:rPr lang="en-ID" b="1" dirty="0" err="1"/>
              <a:t>Biaya</a:t>
            </a:r>
            <a:r>
              <a:rPr lang="en-ID" b="1" dirty="0"/>
              <a:t> </a:t>
            </a:r>
            <a:r>
              <a:rPr lang="en-ID" b="1" dirty="0" err="1"/>
              <a:t>Iklan</a:t>
            </a:r>
            <a:r>
              <a:rPr lang="en-ID" b="1" dirty="0"/>
              <a:t> dan </a:t>
            </a:r>
            <a:r>
              <a:rPr lang="en-ID" b="1" dirty="0" err="1"/>
              <a:t>Promosi</a:t>
            </a:r>
            <a:endParaRPr lang="en-ID" dirty="0"/>
          </a:p>
          <a:p>
            <a:r>
              <a:rPr lang="en-ID" dirty="0" err="1"/>
              <a:t>Meski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murah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media </a:t>
            </a:r>
            <a:r>
              <a:rPr lang="en-ID" dirty="0" err="1"/>
              <a:t>konvensional</a:t>
            </a:r>
            <a:r>
              <a:rPr lang="en-ID" dirty="0"/>
              <a:t>, </a:t>
            </a:r>
            <a:r>
              <a:rPr lang="en-ID" dirty="0" err="1"/>
              <a:t>biaya</a:t>
            </a:r>
            <a:r>
              <a:rPr lang="en-ID" dirty="0"/>
              <a:t> </a:t>
            </a:r>
            <a:r>
              <a:rPr lang="en-ID" dirty="0" err="1"/>
              <a:t>iklan</a:t>
            </a:r>
            <a:r>
              <a:rPr lang="en-ID" dirty="0"/>
              <a:t> di marketplace dan </a:t>
            </a:r>
            <a:r>
              <a:rPr lang="en-ID" dirty="0" err="1"/>
              <a:t>sosial</a:t>
            </a:r>
            <a:r>
              <a:rPr lang="en-ID" dirty="0"/>
              <a:t> media </a:t>
            </a:r>
            <a:r>
              <a:rPr lang="en-ID" dirty="0" err="1"/>
              <a:t>semakin</a:t>
            </a:r>
            <a:r>
              <a:rPr lang="en-ID" dirty="0"/>
              <a:t> </a:t>
            </a:r>
            <a:r>
              <a:rPr lang="en-ID" dirty="0" err="1"/>
              <a:t>meningkat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b="1" dirty="0"/>
              <a:t>4. </a:t>
            </a:r>
            <a:r>
              <a:rPr lang="en-ID" b="1" dirty="0" err="1"/>
              <a:t>Ketergantungan</a:t>
            </a:r>
            <a:r>
              <a:rPr lang="en-ID" b="1" dirty="0"/>
              <a:t> pada Marketplace</a:t>
            </a:r>
            <a:endParaRPr lang="en-ID" dirty="0"/>
          </a:p>
          <a:p>
            <a:r>
              <a:rPr lang="en-ID" dirty="0"/>
              <a:t>Jika UMKM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mengandalkan</a:t>
            </a:r>
            <a:r>
              <a:rPr lang="en-ID" dirty="0"/>
              <a:t> marketplace:</a:t>
            </a:r>
          </a:p>
          <a:p>
            <a:pPr lvl="0"/>
            <a:r>
              <a:rPr lang="en-ID" dirty="0" err="1"/>
              <a:t>kenaikan</a:t>
            </a:r>
            <a:r>
              <a:rPr lang="en-ID" dirty="0"/>
              <a:t> </a:t>
            </a:r>
            <a:r>
              <a:rPr lang="en-ID" dirty="0" err="1"/>
              <a:t>komisi</a:t>
            </a:r>
            <a:endParaRPr lang="en-ID" dirty="0"/>
          </a:p>
          <a:p>
            <a:pPr lvl="0"/>
            <a:r>
              <a:rPr lang="en-ID" dirty="0" err="1"/>
              <a:t>perubahan</a:t>
            </a:r>
            <a:r>
              <a:rPr lang="en-ID" dirty="0"/>
              <a:t> </a:t>
            </a:r>
            <a:r>
              <a:rPr lang="en-ID" dirty="0" err="1"/>
              <a:t>algoritma</a:t>
            </a:r>
            <a:endParaRPr lang="en-ID" dirty="0"/>
          </a:p>
          <a:p>
            <a:pPr lvl="0"/>
            <a:r>
              <a:rPr lang="en-ID" dirty="0" err="1"/>
              <a:t>persaingan</a:t>
            </a:r>
            <a:r>
              <a:rPr lang="en-ID" dirty="0"/>
              <a:t> </a:t>
            </a:r>
            <a:r>
              <a:rPr lang="en-ID" dirty="0" err="1"/>
              <a:t>produk</a:t>
            </a:r>
            <a:r>
              <a:rPr lang="en-ID" dirty="0"/>
              <a:t> </a:t>
            </a:r>
            <a:r>
              <a:rPr lang="en-ID" dirty="0" err="1"/>
              <a:t>impor</a:t>
            </a:r>
            <a:br>
              <a:rPr lang="en-ID" dirty="0"/>
            </a:b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mempengaruhi</a:t>
            </a:r>
            <a:r>
              <a:rPr lang="en-ID" dirty="0"/>
              <a:t> </a:t>
            </a:r>
            <a:r>
              <a:rPr lang="en-ID" dirty="0" err="1"/>
              <a:t>penjualan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drastis</a:t>
            </a:r>
            <a:r>
              <a:rPr lang="en-ID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7248392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6D1409AB-5F33-1EC1-A4A9-2604F8057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096FBDEB-EA1C-9C6C-C343-B911FEFD40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ID" b="1" dirty="0"/>
              <a:t>5. Kendala Logistik</a:t>
            </a:r>
            <a:endParaRPr lang="en-ID" dirty="0"/>
          </a:p>
          <a:p>
            <a:r>
              <a:rPr lang="en-ID" dirty="0" err="1"/>
              <a:t>Beberapa</a:t>
            </a:r>
            <a:r>
              <a:rPr lang="en-ID" dirty="0"/>
              <a:t> UMKM </a:t>
            </a:r>
            <a:r>
              <a:rPr lang="en-ID" dirty="0" err="1"/>
              <a:t>kesulitan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:</a:t>
            </a:r>
          </a:p>
          <a:p>
            <a:pPr lvl="0"/>
            <a:r>
              <a:rPr lang="en-ID" dirty="0" err="1"/>
              <a:t>pengemasan</a:t>
            </a:r>
            <a:r>
              <a:rPr lang="en-ID" dirty="0"/>
              <a:t> </a:t>
            </a:r>
            <a:r>
              <a:rPr lang="en-ID" dirty="0" err="1"/>
              <a:t>standar</a:t>
            </a:r>
            <a:endParaRPr lang="en-ID" dirty="0"/>
          </a:p>
          <a:p>
            <a:pPr lvl="0"/>
            <a:r>
              <a:rPr lang="en-ID" dirty="0" err="1"/>
              <a:t>kecepatan</a:t>
            </a:r>
            <a:r>
              <a:rPr lang="en-ID" dirty="0"/>
              <a:t> </a:t>
            </a:r>
            <a:r>
              <a:rPr lang="en-ID" dirty="0" err="1"/>
              <a:t>pengiriman</a:t>
            </a:r>
            <a:endParaRPr lang="en-ID" dirty="0"/>
          </a:p>
          <a:p>
            <a:pPr lvl="0"/>
            <a:r>
              <a:rPr lang="en-ID" dirty="0" err="1"/>
              <a:t>ongkir</a:t>
            </a:r>
            <a:r>
              <a:rPr lang="en-ID" dirty="0"/>
              <a:t> mahal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daerah</a:t>
            </a:r>
            <a:r>
              <a:rPr lang="en-ID" dirty="0"/>
              <a:t> </a:t>
            </a:r>
            <a:r>
              <a:rPr lang="en-ID" dirty="0" err="1"/>
              <a:t>tertentu</a:t>
            </a:r>
            <a:endParaRPr lang="en-ID" dirty="0"/>
          </a:p>
          <a:p>
            <a:r>
              <a:rPr lang="en-ID" dirty="0"/>
              <a:t>Ini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menurunkan</a:t>
            </a:r>
            <a:r>
              <a:rPr lang="en-ID" dirty="0"/>
              <a:t> </a:t>
            </a:r>
            <a:r>
              <a:rPr lang="en-ID" dirty="0" err="1"/>
              <a:t>kepuasan</a:t>
            </a:r>
            <a:r>
              <a:rPr lang="en-ID" dirty="0"/>
              <a:t> </a:t>
            </a:r>
            <a:r>
              <a:rPr lang="en-ID" dirty="0" err="1"/>
              <a:t>pelanggan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b="1" dirty="0"/>
              <a:t>6. </a:t>
            </a:r>
            <a:r>
              <a:rPr lang="en-ID" b="1" dirty="0" err="1"/>
              <a:t>Manajemen</a:t>
            </a:r>
            <a:r>
              <a:rPr lang="en-ID" b="1" dirty="0"/>
              <a:t> Stok dan </a:t>
            </a:r>
            <a:r>
              <a:rPr lang="en-ID" b="1" dirty="0" err="1"/>
              <a:t>Operasional</a:t>
            </a:r>
            <a:endParaRPr lang="en-ID" dirty="0"/>
          </a:p>
          <a:p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, </a:t>
            </a:r>
            <a:r>
              <a:rPr lang="en-ID" dirty="0" err="1"/>
              <a:t>sering</a:t>
            </a:r>
            <a:r>
              <a:rPr lang="en-ID" dirty="0"/>
              <a:t> </a:t>
            </a:r>
            <a:r>
              <a:rPr lang="en-ID" dirty="0" err="1"/>
              <a:t>terjadi</a:t>
            </a:r>
            <a:r>
              <a:rPr lang="en-ID" dirty="0"/>
              <a:t>:</a:t>
            </a:r>
          </a:p>
          <a:p>
            <a:pPr lvl="0"/>
            <a:r>
              <a:rPr lang="en-ID" dirty="0" err="1"/>
              <a:t>stok</a:t>
            </a:r>
            <a:r>
              <a:rPr lang="en-ID" dirty="0"/>
              <a:t> </a:t>
            </a:r>
            <a:r>
              <a:rPr lang="en-ID" dirty="0" err="1"/>
              <a:t>kosong</a:t>
            </a:r>
            <a:r>
              <a:rPr lang="en-ID" dirty="0"/>
              <a:t> </a:t>
            </a:r>
            <a:r>
              <a:rPr lang="en-ID" dirty="0" err="1"/>
              <a:t>tetapi</a:t>
            </a:r>
            <a:r>
              <a:rPr lang="en-ID" dirty="0"/>
              <a:t> </a:t>
            </a:r>
            <a:r>
              <a:rPr lang="en-ID" dirty="0" err="1"/>
              <a:t>tetap</a:t>
            </a:r>
            <a:r>
              <a:rPr lang="en-ID" dirty="0"/>
              <a:t> </a:t>
            </a:r>
            <a:r>
              <a:rPr lang="en-ID" dirty="0" err="1"/>
              <a:t>tampil</a:t>
            </a:r>
            <a:r>
              <a:rPr lang="en-ID" dirty="0"/>
              <a:t> </a:t>
            </a:r>
            <a:r>
              <a:rPr lang="en-ID" dirty="0" err="1"/>
              <a:t>tersedia</a:t>
            </a:r>
            <a:endParaRPr lang="en-ID" dirty="0"/>
          </a:p>
          <a:p>
            <a:pPr lvl="0"/>
            <a:r>
              <a:rPr lang="en-ID" dirty="0" err="1"/>
              <a:t>pengiriman</a:t>
            </a:r>
            <a:r>
              <a:rPr lang="en-ID" dirty="0"/>
              <a:t> </a:t>
            </a:r>
            <a:r>
              <a:rPr lang="en-ID" dirty="0" err="1"/>
              <a:t>lambat</a:t>
            </a:r>
            <a:endParaRPr lang="en-ID" dirty="0"/>
          </a:p>
          <a:p>
            <a:pPr lvl="0"/>
            <a:r>
              <a:rPr lang="en-ID" dirty="0" err="1"/>
              <a:t>kesalahan</a:t>
            </a:r>
            <a:r>
              <a:rPr lang="en-ID" dirty="0"/>
              <a:t> </a:t>
            </a:r>
            <a:r>
              <a:rPr lang="en-ID" dirty="0" err="1"/>
              <a:t>alamat</a:t>
            </a:r>
            <a:endParaRPr lang="en-ID" dirty="0"/>
          </a:p>
          <a:p>
            <a:pPr lvl="0"/>
            <a:r>
              <a:rPr lang="en-ID" dirty="0" err="1"/>
              <a:t>retur</a:t>
            </a:r>
            <a:r>
              <a:rPr lang="en-ID" dirty="0"/>
              <a:t> yang </a:t>
            </a:r>
            <a:r>
              <a:rPr lang="en-ID" dirty="0" err="1"/>
              <a:t>tinggi</a:t>
            </a:r>
            <a:endParaRPr lang="en-ID" dirty="0"/>
          </a:p>
          <a:p>
            <a:r>
              <a:rPr lang="en-ID" dirty="0"/>
              <a:t>Ini </a:t>
            </a:r>
            <a:r>
              <a:rPr lang="en-ID" dirty="0" err="1"/>
              <a:t>menurunkan</a:t>
            </a:r>
            <a:r>
              <a:rPr lang="en-ID" dirty="0"/>
              <a:t> rating toko.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254448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718C06F3-D0DD-DA3E-9C2B-5884026F5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BD9188B6-40CB-8060-8537-03E818C6FF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D" b="1" dirty="0"/>
              <a:t>7. </a:t>
            </a:r>
            <a:r>
              <a:rPr lang="en-ID" b="1" dirty="0" err="1"/>
              <a:t>Keamanan</a:t>
            </a:r>
            <a:r>
              <a:rPr lang="en-ID" b="1" dirty="0"/>
              <a:t> dan </a:t>
            </a:r>
            <a:r>
              <a:rPr lang="en-ID" b="1" dirty="0" err="1"/>
              <a:t>Penipuan</a:t>
            </a:r>
            <a:endParaRPr lang="en-ID" dirty="0"/>
          </a:p>
          <a:p>
            <a:r>
              <a:rPr lang="en-ID" dirty="0" err="1"/>
              <a:t>Risiko</a:t>
            </a:r>
            <a:r>
              <a:rPr lang="en-ID" dirty="0"/>
              <a:t>:</a:t>
            </a:r>
          </a:p>
          <a:p>
            <a:pPr lvl="0"/>
            <a:r>
              <a:rPr lang="en-ID" dirty="0" err="1"/>
              <a:t>akun</a:t>
            </a:r>
            <a:r>
              <a:rPr lang="en-ID" dirty="0"/>
              <a:t> </a:t>
            </a:r>
            <a:r>
              <a:rPr lang="en-ID" dirty="0" err="1"/>
              <a:t>diretas</a:t>
            </a:r>
            <a:endParaRPr lang="en-ID" dirty="0"/>
          </a:p>
          <a:p>
            <a:pPr lvl="0"/>
            <a:r>
              <a:rPr lang="en-ID" dirty="0" err="1"/>
              <a:t>pembayaran</a:t>
            </a:r>
            <a:r>
              <a:rPr lang="en-ID" dirty="0"/>
              <a:t> </a:t>
            </a:r>
            <a:r>
              <a:rPr lang="en-ID" dirty="0" err="1"/>
              <a:t>palsu</a:t>
            </a:r>
            <a:endParaRPr lang="en-ID" dirty="0"/>
          </a:p>
          <a:p>
            <a:pPr lvl="0"/>
            <a:r>
              <a:rPr lang="en-ID" dirty="0" err="1"/>
              <a:t>klaim</a:t>
            </a:r>
            <a:r>
              <a:rPr lang="en-ID" dirty="0"/>
              <a:t> </a:t>
            </a:r>
            <a:r>
              <a:rPr lang="en-ID" dirty="0" err="1"/>
              <a:t>pelanggan</a:t>
            </a:r>
            <a:r>
              <a:rPr lang="en-ID" dirty="0"/>
              <a:t> yang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jujur</a:t>
            </a:r>
            <a:endParaRPr lang="en-ID" dirty="0"/>
          </a:p>
          <a:p>
            <a:pPr lvl="0"/>
            <a:r>
              <a:rPr lang="en-ID" dirty="0" err="1"/>
              <a:t>penipuan</a:t>
            </a:r>
            <a:r>
              <a:rPr lang="en-ID" dirty="0"/>
              <a:t> supplier</a:t>
            </a:r>
          </a:p>
          <a:p>
            <a:r>
              <a:rPr lang="en-ID" dirty="0" err="1"/>
              <a:t>Butuh</a:t>
            </a:r>
            <a:r>
              <a:rPr lang="en-ID" dirty="0"/>
              <a:t> </a:t>
            </a:r>
            <a:r>
              <a:rPr lang="en-ID" dirty="0" err="1"/>
              <a:t>literasi</a:t>
            </a:r>
            <a:r>
              <a:rPr lang="en-ID" dirty="0"/>
              <a:t> digital yang </a:t>
            </a:r>
            <a:r>
              <a:rPr lang="en-ID" dirty="0" err="1"/>
              <a:t>cukup</a:t>
            </a:r>
            <a:r>
              <a:rPr lang="en-ID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795687314"/>
      </p:ext>
    </p:extLst>
  </p:cSld>
  <p:clrMapOvr>
    <a:masterClrMapping/>
  </p:clrMapOvr>
</p:sld>
</file>

<file path=ppt/theme/theme1.xml><?xml version="1.0" encoding="utf-8"?>
<a:theme xmlns:a="http://schemas.openxmlformats.org/drawingml/2006/main" name="Jejak Uap">
  <a:themeElements>
    <a:clrScheme name="Jejak Uap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Jejak Uap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Jejak Uap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TM04033937[[fn=Jejak Uap]]</Template>
  <TotalTime>103</TotalTime>
  <Words>356</Words>
  <Application>Microsoft Office PowerPoint</Application>
  <PresentationFormat>Tampilan Layar (4:3)</PresentationFormat>
  <Paragraphs>52</Paragraphs>
  <Slides>7</Slides>
  <Notes>0</Notes>
  <HiddenSlides>0</HiddenSlides>
  <MMClips>0</MMClips>
  <ScaleCrop>false</ScaleCrop>
  <HeadingPairs>
    <vt:vector size="6" baseType="variant">
      <vt:variant>
        <vt:lpstr>Font Dipakai</vt:lpstr>
      </vt:variant>
      <vt:variant>
        <vt:i4>2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7</vt:i4>
      </vt:variant>
    </vt:vector>
  </HeadingPairs>
  <TitlesOfParts>
    <vt:vector size="10" baseType="lpstr">
      <vt:lpstr>Arial</vt:lpstr>
      <vt:lpstr>Century Gothic</vt:lpstr>
      <vt:lpstr>Jejak Uap</vt:lpstr>
      <vt:lpstr>Manfaat &amp; Tantangan UMKM dalam E-Commerce</vt:lpstr>
      <vt:lpstr>Manfaat E-Commerce BAGI UMKM </vt:lpstr>
      <vt:lpstr>Presentasi PowerPoint</vt:lpstr>
      <vt:lpstr>Tantangan UMKM dalam E-Commerce </vt:lpstr>
      <vt:lpstr>Presentasi PowerPoint</vt:lpstr>
      <vt:lpstr>Presentasi PowerPoint</vt:lpstr>
      <vt:lpstr>Presentasi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anton</cp:lastModifiedBy>
  <cp:revision>6</cp:revision>
  <dcterms:created xsi:type="dcterms:W3CDTF">2013-01-27T09:14:16Z</dcterms:created>
  <dcterms:modified xsi:type="dcterms:W3CDTF">2025-11-19T00:15:37Z</dcterms:modified>
  <cp:category/>
</cp:coreProperties>
</file>